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41" r:id="rId12"/>
  </p:sldMasterIdLst>
  <p:notesMasterIdLst>
    <p:notesMasterId r:id="rId14"/>
  </p:notesMasterIdLst>
  <p:sldIdLst>
    <p:sldId id="287" r:id="rId16"/>
    <p:sldId id="315" r:id="rId18"/>
    <p:sldId id="316" r:id="rId20"/>
    <p:sldId id="317" r:id="rId22"/>
    <p:sldId id="294" r:id="rId24"/>
    <p:sldId id="299" r:id="rId25"/>
    <p:sldId id="318" r:id="rId27"/>
    <p:sldId id="319" r:id="rId28"/>
    <p:sldId id="310" r:id="rId30"/>
    <p:sldId id="320" r:id="rId32"/>
    <p:sldId id="321" r:id="rId34"/>
    <p:sldId id="308" r:id="rId36"/>
    <p:sldId id="322" r:id="rId38"/>
    <p:sldId id="323" r:id="rId40"/>
    <p:sldId id="324" r:id="rId42"/>
    <p:sldId id="325" r:id="rId44"/>
    <p:sldId id="326" r:id="rId45"/>
    <p:sldId id="31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5" Type="http://schemas.openxmlformats.org/officeDocument/2006/relationships/slide" Target="slides/slide17.xml"></Relationship><Relationship Id="rId46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10315269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86202886962.png"></Relationship><Relationship Id="rId4" Type="http://schemas.openxmlformats.org/officeDocument/2006/relationships/image" Target="../media/fImage483892836334.png"></Relationship><Relationship Id="rId5" Type="http://schemas.openxmlformats.org/officeDocument/2006/relationships/image" Target="../media/fImage129742866500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20929741.png"></Relationship><Relationship Id="rId3" Type="http://schemas.openxmlformats.org/officeDocument/2006/relationships/image" Target="../media/fImage112892988467.png"></Relationship><Relationship Id="rId4" Type="http://schemas.openxmlformats.org/officeDocument/2006/relationships/image" Target="../media/fImage2242172146334.png"></Relationship><Relationship Id="rId5" Type="http://schemas.openxmlformats.org/officeDocument/2006/relationships/image" Target="../media/fImage389673036334.png"></Relationship><Relationship Id="rId6" Type="http://schemas.openxmlformats.org/officeDocument/2006/relationships/image" Target="../media/fImage941663046500.png"></Relationship><Relationship Id="rId7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703199169.png"></Relationship><Relationship Id="rId3" Type="http://schemas.openxmlformats.org/officeDocument/2006/relationships/image" Target="../media/fImage210193205724.png"></Relationship><Relationship Id="rId4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1813301478.png"></Relationship><Relationship Id="rId3" Type="http://schemas.openxmlformats.org/officeDocument/2006/relationships/image" Target="../media/fImage112893339358.png"></Relationship><Relationship Id="rId4" Type="http://schemas.openxmlformats.org/officeDocument/2006/relationships/image" Target="../media/fImage483573346962.png"></Relationship><Relationship Id="rId5" Type="http://schemas.openxmlformats.org/officeDocument/2006/relationships/image" Target="../media/fImage157213374464.png"></Relationship><Relationship Id="rId6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69233941.png"></Relationship><Relationship Id="rId3" Type="http://schemas.openxmlformats.org/officeDocument/2006/relationships/image" Target="../media/fImage920929741.png"></Relationship><Relationship Id="rId4" Type="http://schemas.openxmlformats.org/officeDocument/2006/relationships/image" Target="../media/fImage22421721541.png"></Relationship><Relationship Id="rId5" Type="http://schemas.openxmlformats.org/officeDocument/2006/relationships/image" Target="../media/fImage160013438467.png"></Relationship><Relationship Id="rId6" Type="http://schemas.openxmlformats.org/officeDocument/2006/relationships/image" Target="../media/fImage120253446334.png"></Relationship><Relationship Id="rId7" Type="http://schemas.openxmlformats.org/officeDocument/2006/relationships/image" Target="../media/fImage158133466500.png"></Relationship><Relationship Id="rId8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3573346962.png"></Relationship><Relationship Id="rId3" Type="http://schemas.openxmlformats.org/officeDocument/2006/relationships/image" Target="../media/fImage120253689169.png"></Relationship><Relationship Id="rId4" Type="http://schemas.openxmlformats.org/officeDocument/2006/relationships/image" Target="../media/fImage116923695724.png"></Relationship><Relationship Id="rId5" Type="http://schemas.openxmlformats.org/officeDocument/2006/relationships/image" Target="../media/fImage1156833701478.png"></Relationship><Relationship Id="rId6" Type="http://schemas.openxmlformats.org/officeDocument/2006/relationships/image" Target="../media/fImage483083719358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8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5" Type="http://schemas.openxmlformats.org/officeDocument/2006/relationships/image" Target="../media/fImage5606152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2243935724.png"></Relationship><Relationship Id="rId3" Type="http://schemas.openxmlformats.org/officeDocument/2006/relationships/image" Target="../media/fImage69923941478.png"></Relationship><Relationship Id="rId4" Type="http://schemas.openxmlformats.org/officeDocument/2006/relationships/image" Target="../media/fImage158423979358.png"></Relationship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22421721541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1814085705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image" Target="../media/fImage16261217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3" Type="http://schemas.openxmlformats.org/officeDocument/2006/relationships/image" Target="../media/fImage2437361564464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3" Type="http://schemas.openxmlformats.org/officeDocument/2006/relationships/image" Target="../media/fImage827216841.png"></Relationship><Relationship Id="rId14" Type="http://schemas.openxmlformats.org/officeDocument/2006/relationships/image" Target="../media/fImage92243935724.png"></Relationship><Relationship Id="rId15" Type="http://schemas.openxmlformats.org/officeDocument/2006/relationships/image" Target="../media/fImage22421721541.png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9212539169.png"></Relationship><Relationship Id="rId3" Type="http://schemas.openxmlformats.org/officeDocument/2006/relationships/image" Target="../media/fImage125422635724.png"></Relationship><Relationship Id="rId4" Type="http://schemas.openxmlformats.org/officeDocument/2006/relationships/image" Target="../media/fImage483792641478.png"></Relationship><Relationship Id="rId5" Type="http://schemas.openxmlformats.org/officeDocument/2006/relationships/image" Target="../media/fImage80882679358.png"></Relationship><Relationship Id="rId6" Type="http://schemas.openxmlformats.org/officeDocument/2006/relationships/image" Target="../media/fImage483792756962.png"></Relationship><Relationship Id="rId7" Type="http://schemas.openxmlformats.org/officeDocument/2006/relationships/image" Target="../media/fImage80712784464.png"></Relationship><Relationship Id="rId8" Type="http://schemas.openxmlformats.org/officeDocument/2006/relationships/notesSlide" Target="../notesSlides/notesSlide7.xml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2572739169.png"></Relationship><Relationship Id="rId3" Type="http://schemas.openxmlformats.org/officeDocument/2006/relationships/image" Target="../media/fImage482572835724.png"></Relationship><Relationship Id="rId4" Type="http://schemas.openxmlformats.org/officeDocument/2006/relationships/image" Target="../media/fImage86782841478.png"></Relationship><Relationship Id="rId5" Type="http://schemas.openxmlformats.org/officeDocument/2006/relationships/image" Target="../media/fImage157022869358.png"></Relationship><Relationship Id="rId6" Type="http://schemas.openxmlformats.org/officeDocument/2006/relationships/image" Target="../media/fImage50303243281.png"></Relationship><Relationship Id="rId7" Type="http://schemas.openxmlformats.org/officeDocument/2006/relationships/image" Target="../media/fImage86202886962.png"></Relationship><Relationship Id="rId8" Type="http://schemas.openxmlformats.org/officeDocument/2006/relationships/image" Target="../media/fImage86742894464.png"></Relationship><Relationship Id="rId9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80882679358.png"></Relationship><Relationship Id="rId9" Type="http://schemas.openxmlformats.org/officeDocument/2006/relationships/image" Target="../media/fImage80712784464.png"></Relationship><Relationship Id="rId10" Type="http://schemas.openxmlformats.org/officeDocument/2006/relationships/image" Target="../media/fImage803917841.png"></Relationship><Relationship Id="rId11" Type="http://schemas.openxmlformats.org/officeDocument/2006/relationships/image" Target="../media/fImage482571798467.png"></Relationship><Relationship Id="rId12" Type="http://schemas.openxmlformats.org/officeDocument/2006/relationships/image" Target="../media/fImage92251886334.png"></Relationship><Relationship Id="rId13" Type="http://schemas.openxmlformats.org/officeDocument/2006/relationships/image" Target="../media/fImage86201896500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10232_14344976/fImage12767376633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30320"/>
            <a:ext cx="4141470" cy="1519555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283835"/>
            <a:ext cx="4135120" cy="8921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빛을 적용시킵니다.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26564_9303048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2764790"/>
            <a:ext cx="4132580" cy="2257425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2" descr="C:/Users/Admin1/AppData/Roaming/PolarisOffice/ETemp/26564_9303048/fImage1031526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8450" y="2419985"/>
            <a:ext cx="1258570" cy="1930400"/>
          </a:xfrm>
          <a:prstGeom prst="roundRect"/>
          <a:solidFill>
            <a:srgbClr val="EDEDED"/>
          </a:solidFill>
        </p:spPr>
      </p:pic>
      <p:pic>
        <p:nvPicPr>
          <p:cNvPr id="1061" name="그림 3" descr="C:/Users/Admin1/AppData/Roaming/PolarisOffice/ETemp/26564_9303048/fImage17184270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31135" cy="3867785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31900" y="553275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214620"/>
            <a:ext cx="4135755" cy="892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빛을 적용시킵니다.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30764_12697280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799080"/>
            <a:ext cx="4135755" cy="2172335"/>
          </a:xfrm>
          <a:prstGeom prst="roundRect"/>
          <a:solidFill>
            <a:srgbClr val="EDEDED"/>
          </a:solidFill>
        </p:spPr>
      </p:pic>
      <p:sp>
        <p:nvSpPr>
          <p:cNvPr id="1059" name="Rect 0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1283970" cy="1103630"/>
          </a:xfrm>
          <a:prstGeom prst="roundRect"/>
          <a:solidFill>
            <a:srgbClr val="EDEDED"/>
          </a:solidFill>
        </p:spPr>
      </p:pic>
      <p:pic>
        <p:nvPicPr>
          <p:cNvPr id="106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1446530"/>
            <a:ext cx="2731135" cy="1103630"/>
          </a:xfrm>
          <a:prstGeom prst="roundRect"/>
          <a:solidFill>
            <a:srgbClr val="EDEDED"/>
          </a:solidFill>
        </p:spPr>
      </p:pic>
      <p:cxnSp>
        <p:nvCxnSpPr>
          <p:cNvPr id="1062" name="도형 13"/>
          <p:cNvCxnSpPr/>
          <p:nvPr/>
        </p:nvCxnSpPr>
        <p:spPr>
          <a:xfrm rot="0" flipH="1">
            <a:off x="1912620" y="1843405"/>
            <a:ext cx="1835150" cy="680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텍스트 상자 14"/>
          <p:cNvSpPr txBox="1">
            <a:spLocks/>
          </p:cNvSpPr>
          <p:nvPr/>
        </p:nvSpPr>
        <p:spPr>
          <a:xfrm rot="0">
            <a:off x="1240790" y="269621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텍스처를 </a:t>
            </a:r>
            <a:r>
              <a:rPr lang="ko-KR" sz="1800">
                <a:latin typeface="맑은 고딕" charset="0"/>
                <a:ea typeface="맑은 고딕" charset="0"/>
              </a:rPr>
              <a:t>Robot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772535"/>
            <a:ext cx="4137025" cy="1508125"/>
          </a:xfrm>
          <a:prstGeom prst="roundRect"/>
          <a:solidFill>
            <a:srgbClr val="EDEDED"/>
          </a:solidFill>
        </p:spPr>
      </p:pic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9045" y="543052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30695" y="53022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 descr="C:/Users/Admin1/AppData/Roaming/PolarisOffice/ETemp/30764_12697280/fImage227069295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548890"/>
            <a:ext cx="4135755" cy="2517140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30695" y="144526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3359785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9045" y="4991735"/>
            <a:ext cx="41268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9045" y="5267325"/>
            <a:ext cx="41275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Vector3.forward</a:t>
            </a:r>
            <a:r>
              <a:rPr lang="ko-KR" sz="1800">
                <a:latin typeface="맑은 고딕" charset="0"/>
                <a:ea typeface="맑은 고딕" charset="0"/>
              </a:rPr>
              <a:t> 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1" name="그림 1" descr="C:/Users/Admin1/AppData/Roaming/PolarisOffice/ETemp/30764_12697280/fImage920929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1455420"/>
            <a:ext cx="2791460" cy="1137920"/>
          </a:xfrm>
          <a:prstGeom prst="roundRect"/>
          <a:solidFill>
            <a:srgbClr val="EDEDED"/>
          </a:solidFill>
        </p:spPr>
      </p:pic>
      <p:pic>
        <p:nvPicPr>
          <p:cNvPr id="1212" name="그림 4" descr="C:/Users/Admin1/AppData/Roaming/PolarisOffice/ETemp/30764_12697280/fImage1128929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1455420"/>
            <a:ext cx="1223645" cy="1147445"/>
          </a:xfrm>
          <a:prstGeom prst="roundRect"/>
          <a:solidFill>
            <a:srgbClr val="EDEDED"/>
          </a:solidFill>
        </p:spPr>
      </p:pic>
      <p:sp>
        <p:nvSpPr>
          <p:cNvPr id="1213" name="텍스트 상자 7"/>
          <p:cNvSpPr txBox="1">
            <a:spLocks/>
          </p:cNvSpPr>
          <p:nvPr/>
        </p:nvSpPr>
        <p:spPr>
          <a:xfrm rot="0">
            <a:off x="1251585" y="2686050"/>
            <a:ext cx="41154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House 오브젝트를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 Center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이름으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8" descr="C:/Users/Admin1/AppData/Roaming/PolarisOffice/ETemp/30764_12697280/fImage22421721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62175" y="1852930"/>
            <a:ext cx="625475" cy="351790"/>
          </a:xfrm>
          <a:prstGeom prst="rect"/>
          <a:noFill/>
        </p:spPr>
      </p:pic>
      <p:pic>
        <p:nvPicPr>
          <p:cNvPr id="1215" name="그림 11" descr="C:/Users/Admin1/AppData/Roaming/PolarisOffice/ETemp/30764_12697280/fImage38967303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4065905"/>
            <a:ext cx="4114800" cy="1120140"/>
          </a:xfrm>
          <a:prstGeom prst="roundRect"/>
          <a:solidFill>
            <a:srgbClr val="EDEDED"/>
          </a:solidFill>
        </p:spPr>
      </p:pic>
      <p:pic>
        <p:nvPicPr>
          <p:cNvPr id="1216" name="그림 14" descr="C:/Users/Admin1/AppData/Roaming/PolarisOffice/ETemp/30764_12697280/fImage94166304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5420"/>
            <a:ext cx="4126865" cy="2550795"/>
          </a:xfrm>
          <a:prstGeom prst="roundRect"/>
          <a:solidFill>
            <a:srgbClr val="EDEDED"/>
          </a:solidFill>
        </p:spPr>
      </p:pic>
      <p:sp>
        <p:nvSpPr>
          <p:cNvPr id="1217" name="텍스트 상자 17"/>
          <p:cNvSpPr txBox="1">
            <a:spLocks/>
          </p:cNvSpPr>
          <p:nvPr/>
        </p:nvSpPr>
        <p:spPr>
          <a:xfrm rot="0">
            <a:off x="6830695" y="4159250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방향에 따라 일정한 속도로 </a:t>
            </a:r>
            <a:r>
              <a:rPr lang="ko-KR" sz="1800">
                <a:latin typeface="맑은 고딕" charset="0"/>
                <a:ea typeface="맑은 고딕" charset="0"/>
              </a:rPr>
              <a:t>이동하도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x 위치 좌표에 따라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lang="ko-KR" sz="1800">
                <a:latin typeface="맑은 고딕" charset="0"/>
                <a:ea typeface="맑은 고딕" charset="0"/>
              </a:rPr>
              <a:t> 변수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새로운 값이 </a:t>
            </a:r>
            <a:r>
              <a:rPr lang="ko-KR" sz="1800">
                <a:latin typeface="맑은 고딕" charset="0"/>
                <a:ea typeface="맑은 고딕" charset="0"/>
              </a:rPr>
              <a:t>저장되도록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55395" y="523303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Angle 값을 설정한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Mode를 Baked로 설정합</a:t>
            </a:r>
            <a:r>
              <a:rPr lang="ko-KR"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21" descr="C:/Users/Admin1/AppData/Roaming/PolarisOffice/ETemp/30764_12697280/fImage2087031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64310"/>
            <a:ext cx="4145280" cy="3567430"/>
          </a:xfrm>
          <a:prstGeom prst="roundRect"/>
          <a:solidFill>
            <a:srgbClr val="EDEDED"/>
          </a:solidFill>
        </p:spPr>
      </p:pic>
      <p:pic>
        <p:nvPicPr>
          <p:cNvPr id="1219" name="그림 24" descr="C:/Users/Admin1/AppData/Roaming/PolarisOffice/ETemp/30764_12697280/fImage21019320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61135"/>
            <a:ext cx="4156710" cy="3570605"/>
          </a:xfrm>
          <a:prstGeom prst="roundRect"/>
          <a:solidFill>
            <a:srgbClr val="EDEDED"/>
          </a:solidFill>
        </p:spPr>
      </p:pic>
      <p:sp>
        <p:nvSpPr>
          <p:cNvPr id="1220" name="텍스트 상자 27"/>
          <p:cNvSpPr txBox="1">
            <a:spLocks/>
          </p:cNvSpPr>
          <p:nvPr/>
        </p:nvSpPr>
        <p:spPr>
          <a:xfrm rot="0">
            <a:off x="6816725" y="52273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6505" y="526732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설정하고 </a:t>
            </a:r>
            <a:r>
              <a:rPr lang="ko-KR" sz="1800">
                <a:latin typeface="맑은 고딕" charset="0"/>
                <a:ea typeface="맑은 고딕" charset="0"/>
              </a:rPr>
              <a:t>Intensity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7835" y="553847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Center House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28" descr="C:/Users/Admin1/AppData/Roaming/PolarisOffice/ETemp/30764_12697280/fImage2018133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1454785"/>
            <a:ext cx="4143375" cy="3655060"/>
          </a:xfrm>
          <a:prstGeom prst="roundRect"/>
          <a:solidFill>
            <a:srgbClr val="EDEDED"/>
          </a:solidFill>
        </p:spPr>
      </p:pic>
      <p:pic>
        <p:nvPicPr>
          <p:cNvPr id="1222" name="그림 33" descr="C:/Users/Admin1/AppData/Roaming/PolarisOffice/ETemp/30764_12697280/fImage11289333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37640"/>
            <a:ext cx="1228090" cy="1303655"/>
          </a:xfrm>
          <a:prstGeom prst="roundRect"/>
          <a:solidFill>
            <a:srgbClr val="EDEDED"/>
          </a:solidFill>
        </p:spPr>
      </p:pic>
      <p:pic>
        <p:nvPicPr>
          <p:cNvPr id="1223" name="그림 34" descr="C:/Users/Admin1/AppData/Roaming/PolarisOffice/ETemp/30764_12697280/fImage48357334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320" y="1445895"/>
            <a:ext cx="2814955" cy="1290955"/>
          </a:xfrm>
          <a:prstGeom prst="roundRect"/>
          <a:solidFill>
            <a:srgbClr val="EDEDED"/>
          </a:solidFill>
        </p:spPr>
      </p:pic>
      <p:cxnSp>
        <p:nvCxnSpPr>
          <p:cNvPr id="1224" name="도형 37"/>
          <p:cNvCxnSpPr/>
          <p:nvPr/>
        </p:nvCxnSpPr>
        <p:spPr>
          <a:xfrm rot="0" flipH="1">
            <a:off x="7741920" y="2130425"/>
            <a:ext cx="485140" cy="511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텍스트 상자 38"/>
          <p:cNvSpPr txBox="1">
            <a:spLocks/>
          </p:cNvSpPr>
          <p:nvPr/>
        </p:nvSpPr>
        <p:spPr>
          <a:xfrm rot="0">
            <a:off x="6808470" y="2875915"/>
            <a:ext cx="4163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</a:t>
            </a:r>
            <a:r>
              <a:rPr lang="ko-KR" sz="1800">
                <a:latin typeface="맑은 고딕" charset="0"/>
                <a:ea typeface="맑은 고딕" charset="0"/>
              </a:rPr>
              <a:t>Center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39" descr="C:/Users/Admin1/AppData/Roaming/PolarisOffice/ETemp/30764_12697280/fImage15721337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3940175"/>
            <a:ext cx="4151630" cy="1472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6505" y="5534660"/>
            <a:ext cx="4129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7835" y="553847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Left House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5" name="Rect 0"/>
          <p:cNvSpPr txBox="1">
            <a:spLocks/>
          </p:cNvSpPr>
          <p:nvPr/>
        </p:nvSpPr>
        <p:spPr>
          <a:xfrm rot="0">
            <a:off x="6808470" y="2815590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오브젝트를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Left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그림 2" descr="C:/Users/Admin1/AppData/Roaming/PolarisOffice/ETemp/30164_17361928/fImage1169233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310005" cy="1283970"/>
          </a:xfrm>
          <a:prstGeom prst="roundRect"/>
          <a:solidFill>
            <a:srgbClr val="EDEDED"/>
          </a:solidFill>
        </p:spPr>
      </p:pic>
      <p:pic>
        <p:nvPicPr>
          <p:cNvPr id="1229" name="그림 5" descr="C:/Users/Admin1/AppData/Roaming/PolarisOffice/ETemp/30164_17361928/fImage92092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70175" y="1438275"/>
            <a:ext cx="2706370" cy="1283970"/>
          </a:xfrm>
          <a:prstGeom prst="roundRect"/>
          <a:solidFill>
            <a:srgbClr val="EDEDED"/>
          </a:solidFill>
        </p:spPr>
      </p:pic>
      <p:pic>
        <p:nvPicPr>
          <p:cNvPr id="1230" name="그림 6" descr="C:/Users/Admin1/AppData/Roaming/PolarisOffice/ETemp/30164_17361928/fImage22421721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56155" y="1912620"/>
            <a:ext cx="626110" cy="352425"/>
          </a:xfrm>
          <a:prstGeom prst="rect"/>
          <a:noFill/>
        </p:spPr>
      </p:pic>
      <p:sp>
        <p:nvSpPr>
          <p:cNvPr id="1231" name="텍스트 상자 7"/>
          <p:cNvSpPr txBox="1">
            <a:spLocks/>
          </p:cNvSpPr>
          <p:nvPr/>
        </p:nvSpPr>
        <p:spPr>
          <a:xfrm rot="0">
            <a:off x="1251585" y="2814955"/>
            <a:ext cx="41325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오브젝트를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Right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8" descr="C:/Users/Admin1/AppData/Roaming/PolarisOffice/ETemp/30164_17361928/fImage1600134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4168775"/>
            <a:ext cx="4109085" cy="1292860"/>
          </a:xfrm>
          <a:prstGeom prst="roundRect"/>
          <a:solidFill>
            <a:srgbClr val="EDEDED"/>
          </a:solidFill>
        </p:spPr>
      </p:pic>
      <p:pic>
        <p:nvPicPr>
          <p:cNvPr id="1233" name="그림 11" descr="C:/Users/Admin1/AppData/Roaming/PolarisOffice/ETemp/30164_17361928/fImage12025344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1336040" cy="1283970"/>
          </a:xfrm>
          <a:prstGeom prst="roundRect"/>
          <a:solidFill>
            <a:srgbClr val="EDEDED"/>
          </a:solidFill>
        </p:spPr>
      </p:pic>
      <p:pic>
        <p:nvPicPr>
          <p:cNvPr id="1234" name="그림 14" descr="C:/Users/Admin1/AppData/Roaming/PolarisOffice/ETemp/30164_17361928/fImage92092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4365" y="1449705"/>
            <a:ext cx="2706370" cy="1272540"/>
          </a:xfrm>
          <a:prstGeom prst="roundRect"/>
          <a:solidFill>
            <a:srgbClr val="EDEDED"/>
          </a:solidFill>
        </p:spPr>
      </p:pic>
      <p:pic>
        <p:nvPicPr>
          <p:cNvPr id="1235" name="그림 15" descr="C:/Users/Admin1/AppData/Roaming/PolarisOffice/ETemp/30164_17361928/fImage15813346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4160520"/>
            <a:ext cx="4145280" cy="13100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323205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 descr="C:/Users/Admin1/AppData/Roaming/PolarisOffice/ETemp/30164_17361928/fImage48357334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45895"/>
            <a:ext cx="2712085" cy="1282700"/>
          </a:xfrm>
          <a:prstGeom prst="roundRect"/>
          <a:solidFill>
            <a:srgbClr val="EDEDED"/>
          </a:solidFill>
        </p:spPr>
      </p:pic>
      <p:sp>
        <p:nvSpPr>
          <p:cNvPr id="1238" name="텍스트 상자 20"/>
          <p:cNvSpPr txBox="1">
            <a:spLocks/>
          </p:cNvSpPr>
          <p:nvPr/>
        </p:nvSpPr>
        <p:spPr>
          <a:xfrm rot="0">
            <a:off x="6808470" y="2860040"/>
            <a:ext cx="4164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22" descr="C:/Users/Admin1/AppData/Roaming/PolarisOffice/ETemp/30164_17361928/fImage48357334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940175"/>
            <a:ext cx="2710815" cy="1229995"/>
          </a:xfrm>
          <a:prstGeom prst="roundRect"/>
          <a:solidFill>
            <a:srgbClr val="EDEDED"/>
          </a:solidFill>
        </p:spPr>
      </p:pic>
      <p:pic>
        <p:nvPicPr>
          <p:cNvPr id="1241" name="그림 24" descr="C:/Users/Admin1/AppData/Roaming/PolarisOffice/ETemp/30164_17361928/fImage12025368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940175"/>
            <a:ext cx="1306830" cy="1239520"/>
          </a:xfrm>
          <a:prstGeom prst="roundRect"/>
          <a:solidFill>
            <a:srgbClr val="EDEDED"/>
          </a:solidFill>
        </p:spPr>
      </p:pic>
      <p:pic>
        <p:nvPicPr>
          <p:cNvPr id="1242" name="그림 25" descr="C:/Users/Admin1/AppData/Roaming/PolarisOffice/ETemp/30164_17361928/fImage11692369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7165"/>
            <a:ext cx="1310005" cy="1275080"/>
          </a:xfrm>
          <a:prstGeom prst="roundRect"/>
          <a:solidFill>
            <a:srgbClr val="EDEDED"/>
          </a:solidFill>
        </p:spPr>
      </p:pic>
      <p:pic>
        <p:nvPicPr>
          <p:cNvPr id="1243" name="그림 26" descr="C:/Users/Admin1/AppData/Roaming/PolarisOffice/ETemp/30164_17361928/fImage115683370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5260"/>
            <a:ext cx="4126230" cy="2379980"/>
          </a:xfrm>
          <a:prstGeom prst="roundRect"/>
          <a:solidFill>
            <a:srgbClr val="EDEDED"/>
          </a:solidFill>
        </p:spPr>
      </p:pic>
      <p:pic>
        <p:nvPicPr>
          <p:cNvPr id="1244" name="그림 29" descr="C:/Users/Admin1/AppData/Roaming/PolarisOffice/ETemp/30164_17361928/fImage48308371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4039870"/>
            <a:ext cx="4117975" cy="1209040"/>
          </a:xfrm>
          <a:prstGeom prst="roundRect"/>
          <a:solidFill>
            <a:srgbClr val="EDEDED"/>
          </a:solidFill>
        </p:spPr>
      </p:pic>
      <p:sp>
        <p:nvSpPr>
          <p:cNvPr id="1245" name="텍스트 상자 32"/>
          <p:cNvSpPr txBox="1">
            <a:spLocks/>
          </p:cNvSpPr>
          <p:nvPr/>
        </p:nvSpPr>
        <p:spPr>
          <a:xfrm rot="0">
            <a:off x="1240790" y="5325745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Sky 텍스처를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33" descr="C:/Users/Admin1/AppData/Roaming/PolarisOffice/ETemp/30164_17361928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0850" y="3748405"/>
            <a:ext cx="626110" cy="352425"/>
          </a:xfrm>
          <a:prstGeom prst="rect"/>
          <a:noFill/>
        </p:spPr>
      </p:pic>
      <p:cxnSp>
        <p:nvCxnSpPr>
          <p:cNvPr id="1247" name="도형 34"/>
          <p:cNvCxnSpPr/>
          <p:nvPr/>
        </p:nvCxnSpPr>
        <p:spPr>
          <a:xfrm rot="0" flipH="1">
            <a:off x="7741285" y="1775460"/>
            <a:ext cx="581025" cy="85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도형 35"/>
          <p:cNvCxnSpPr/>
          <p:nvPr/>
        </p:nvCxnSpPr>
        <p:spPr>
          <a:xfrm rot="0" flipH="1">
            <a:off x="7698105" y="4303395"/>
            <a:ext cx="633095" cy="771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6835140" y="5490845"/>
            <a:ext cx="4131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Scene에서 Generate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5715"/>
          </a:xfrm>
          <a:prstGeom prst="roundRect"/>
          <a:solidFill>
            <a:srgbClr val="EDEDED"/>
          </a:solidFill>
        </p:spPr>
      </p:pic>
      <p:pic>
        <p:nvPicPr>
          <p:cNvPr id="1057" name="그림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7975" cy="353250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>
            <a:off x="1252220" y="5225415"/>
            <a:ext cx="4116070" cy="9093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574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 descr="C:/Users/Admin1/AppData/Roaming/PolarisOffice/ETemp/2796_7928192/fImage50033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2796_7928192/fImage1283237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120" cy="1278255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20535" y="28435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24"/>
          <p:cNvSpPr txBox="1">
            <a:spLocks/>
          </p:cNvSpPr>
          <p:nvPr/>
        </p:nvSpPr>
        <p:spPr>
          <a:xfrm rot="0">
            <a:off x="6814820" y="54616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</a:t>
            </a:r>
            <a:r>
              <a:rPr lang="ko-KR" sz="1800">
                <a:latin typeface="맑은 고딕" charset="0"/>
                <a:ea typeface="맑은 고딕" charset="0"/>
              </a:rPr>
              <a:t>지정된</a:t>
            </a:r>
            <a:r>
              <a:rPr lang="ko-KR" sz="1800">
                <a:latin typeface="맑은 고딕" charset="0"/>
                <a:ea typeface="맑은 고딕" charset="0"/>
              </a:rPr>
              <a:t> 방향으로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25" descr="C:/Users/Admin1/AppData/Roaming/PolarisOffice/ETemp/2796_7928192/fImage560615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693795"/>
            <a:ext cx="4126865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651125"/>
            <a:ext cx="4136390" cy="1232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63040"/>
            <a:ext cx="2637790" cy="1096010"/>
          </a:xfrm>
          <a:prstGeom prst="roundRect"/>
          <a:solidFill>
            <a:srgbClr val="EDEDED"/>
          </a:solidFill>
        </p:spPr>
      </p:pic>
      <p:pic>
        <p:nvPicPr>
          <p:cNvPr id="1147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1361440" cy="1094740"/>
          </a:xfrm>
          <a:prstGeom prst="roundRect"/>
          <a:solidFill>
            <a:srgbClr val="EDEDED"/>
          </a:solidFill>
        </p:spPr>
      </p:pic>
      <p:sp>
        <p:nvSpPr>
          <p:cNvPr id="1149" name="텍스트 상자 33"/>
          <p:cNvSpPr txBox="1">
            <a:spLocks/>
          </p:cNvSpPr>
          <p:nvPr/>
        </p:nvSpPr>
        <p:spPr>
          <a:xfrm rot="0">
            <a:off x="1249045" y="543052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 descr="C:/Users/Admin1/AppData/Roaming/PolarisOffice/ETemp/10232_14344976/fImage1584239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6390" cy="1327150"/>
          </a:xfrm>
          <a:prstGeom prst="roundRect"/>
          <a:solidFill>
            <a:srgbClr val="EDEDED"/>
          </a:solidFill>
        </p:spPr>
      </p:pic>
      <p:pic>
        <p:nvPicPr>
          <p:cNvPr id="1151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25370" y="1835150"/>
            <a:ext cx="624840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57935" y="5232400"/>
            <a:ext cx="4118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원뿔 형태로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Picture " descr="C:/Users/Admin1/AppData/Roaming/PolarisOffice/ETemp/8668_11011536/fImage3018140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3729355"/>
            <a:ext cx="4118610" cy="1379855"/>
          </a:xfrm>
          <a:prstGeom prst="roundRect"/>
          <a:solidFill>
            <a:srgbClr val="EDEDED"/>
          </a:solidFill>
        </p:spPr>
      </p:pic>
      <p:sp>
        <p:nvSpPr>
          <p:cNvPr id="1153" name="텍스트 상자 50"/>
          <p:cNvSpPr txBox="1">
            <a:spLocks/>
          </p:cNvSpPr>
          <p:nvPr/>
        </p:nvSpPr>
        <p:spPr>
          <a:xfrm rot="0">
            <a:off x="1259205" y="2915285"/>
            <a:ext cx="411734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26865" cy="1353185"/>
          </a:xfrm>
          <a:prstGeom prst="roundRect"/>
          <a:solidFill>
            <a:srgbClr val="EDEDED"/>
          </a:solidFill>
        </p:spPr>
      </p:pic>
      <p:pic>
        <p:nvPicPr>
          <p:cNvPr id="1155" name="그림 2" descr="C:/Users/Admin1/AppData/Roaming/PolarisOffice/ETemp/8668_11011536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55420"/>
            <a:ext cx="2731135" cy="930910"/>
          </a:xfrm>
          <a:prstGeom prst="roundRect"/>
          <a:solidFill>
            <a:srgbClr val="EDEDED"/>
          </a:solidFill>
        </p:spPr>
      </p:pic>
      <p:pic>
        <p:nvPicPr>
          <p:cNvPr id="1156" name="그림 3" descr="C:/Users/Admin1/AppData/Roaming/PolarisOffice/ETemp/8668_11011536/fImage787121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249680" cy="936625"/>
          </a:xfrm>
          <a:prstGeom prst="roundRect"/>
          <a:solidFill>
            <a:srgbClr val="EDEDED"/>
          </a:solidFill>
        </p:spPr>
      </p:pic>
      <p:pic>
        <p:nvPicPr>
          <p:cNvPr id="1157" name="그림 7" descr="C:/Users/Admin1/AppData/Roaming/PolarisOffice/ETemp/8668_110115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9425"/>
            <a:ext cx="624840" cy="351155"/>
          </a:xfrm>
          <a:prstGeom prst="rect"/>
          <a:noFill/>
        </p:spPr>
      </p:pic>
      <p:sp>
        <p:nvSpPr>
          <p:cNvPr id="1158" name="텍스트 상자 9"/>
          <p:cNvSpPr txBox="1">
            <a:spLocks/>
          </p:cNvSpPr>
          <p:nvPr/>
        </p:nvSpPr>
        <p:spPr>
          <a:xfrm rot="0">
            <a:off x="6822440" y="249618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0" descr="C:/Users/Admin1/AppData/Roaming/PolarisOffice/ETemp/8668_11011536/fImage162612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6040"/>
            <a:ext cx="4126865" cy="1275715"/>
          </a:xfrm>
          <a:prstGeom prst="roundRect"/>
          <a:solidFill>
            <a:srgbClr val="EDEDED"/>
          </a:solidFill>
        </p:spPr>
      </p:pic>
      <p:sp>
        <p:nvSpPr>
          <p:cNvPr id="1160" name="텍스트 상자 13"/>
          <p:cNvSpPr txBox="1">
            <a:spLocks/>
          </p:cNvSpPr>
          <p:nvPr/>
        </p:nvSpPr>
        <p:spPr>
          <a:xfrm rot="0">
            <a:off x="6825615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27367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96210" cy="3618230"/>
          </a:xfrm>
          <a:prstGeom prst="roundRect"/>
          <a:solidFill>
            <a:srgbClr val="EDEDED"/>
          </a:solidFill>
        </p:spPr>
      </p:pic>
      <p:pic>
        <p:nvPicPr>
          <p:cNvPr id="1141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4395"/>
            <a:ext cx="1301115" cy="2223135"/>
          </a:xfrm>
          <a:prstGeom prst="roundRect"/>
          <a:solidFill>
            <a:srgbClr val="EDEDED"/>
          </a:solidFill>
        </p:spPr>
      </p:pic>
      <p:pic>
        <p:nvPicPr>
          <p:cNvPr id="1142" name="그림 17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59200"/>
            <a:ext cx="4143375" cy="1357630"/>
          </a:xfrm>
          <a:prstGeom prst="rect"/>
          <a:noFill/>
        </p:spPr>
      </p:pic>
      <p:sp>
        <p:nvSpPr>
          <p:cNvPr id="1143" name="텍스트 상자 18"/>
          <p:cNvSpPr txBox="1">
            <a:spLocks/>
          </p:cNvSpPr>
          <p:nvPr/>
        </p:nvSpPr>
        <p:spPr>
          <a:xfrm rot="0">
            <a:off x="6822440" y="530034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모든</a:t>
            </a:r>
            <a:r>
              <a:rPr lang="ko-KR" sz="1800">
                <a:latin typeface="맑은 고딕" charset="0"/>
                <a:ea typeface="맑은 고딕" charset="0"/>
              </a:rPr>
              <a:t> 방향으로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278890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2820670"/>
            <a:ext cx="413448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1231265" y="5481955"/>
            <a:ext cx="4144645" cy="7042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1" descr="C:/Users/Admin1/AppData/Roaming/PolarisOffice/ETemp/10232_14344976/fImage827216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1397000" cy="1103630"/>
          </a:xfrm>
          <a:prstGeom prst="roundRect"/>
          <a:solidFill>
            <a:srgbClr val="EDEDED"/>
          </a:solidFill>
        </p:spPr>
      </p:pic>
      <p:pic>
        <p:nvPicPr>
          <p:cNvPr id="1162" name="그림 4" descr="C:/Users/Admin1/AppData/Roaming/PolarisOffice/ETemp/10232_14344976/fImage9224393572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39390" y="1463040"/>
            <a:ext cx="2627630" cy="1096645"/>
          </a:xfrm>
          <a:prstGeom prst="roundRect"/>
          <a:solidFill>
            <a:srgbClr val="EDEDED"/>
          </a:solidFill>
        </p:spPr>
      </p:pic>
      <p:pic>
        <p:nvPicPr>
          <p:cNvPr id="1163" name="그림 5" descr="C:/Users/Admin1/AppData/Roaming/PolarisOffice/ETemp/10232_14344976/fImage224217215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6480" y="1835150"/>
            <a:ext cx="625475" cy="351790"/>
          </a:xfrm>
          <a:prstGeom prst="rect"/>
          <a:noFill/>
        </p:spPr>
      </p:pic>
      <p:sp>
        <p:nvSpPr>
          <p:cNvPr id="1164" name="텍스트 상자 6"/>
          <p:cNvSpPr txBox="1">
            <a:spLocks/>
          </p:cNvSpPr>
          <p:nvPr/>
        </p:nvSpPr>
        <p:spPr>
          <a:xfrm rot="0">
            <a:off x="1234440" y="2673985"/>
            <a:ext cx="413258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배치하고 Area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0232_14344976/fImage16139173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985895"/>
            <a:ext cx="4144010" cy="136398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0232_14344976/fImage17402258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2791460" cy="3583305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0232_14344976/fImage9340259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3915" y="2350770"/>
            <a:ext cx="1223645" cy="1784350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6800850" y="522668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1240790" y="5276215"/>
            <a:ext cx="4128135" cy="9613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Light는 전체 표면 영역에 의해 </a:t>
            </a:r>
            <a:r>
              <a:rPr lang="ko-KR" sz="1800">
                <a:latin typeface="맑은 고딕" charset="0"/>
                <a:ea typeface="맑은 고딕" charset="0"/>
              </a:rPr>
              <a:t>모든</a:t>
            </a:r>
            <a:r>
              <a:rPr lang="ko-KR" sz="1800">
                <a:latin typeface="맑은 고딕" charset="0"/>
                <a:ea typeface="맑은 고딕" charset="0"/>
              </a:rPr>
              <a:t> 방향으로 사각형의 한 쪽 면에서만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12210"/>
            <a:ext cx="4135755" cy="1388110"/>
          </a:xfrm>
          <a:prstGeom prst="roundRect"/>
          <a:solidFill>
            <a:srgbClr val="EDEDED"/>
          </a:solidFill>
        </p:spPr>
      </p:pic>
      <p:sp>
        <p:nvSpPr>
          <p:cNvPr id="1166" name="텍스트 상자 20"/>
          <p:cNvSpPr txBox="1">
            <a:spLocks/>
          </p:cNvSpPr>
          <p:nvPr/>
        </p:nvSpPr>
        <p:spPr>
          <a:xfrm rot="0">
            <a:off x="1240790" y="2880995"/>
            <a:ext cx="41192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5735"/>
            <a:ext cx="4126865" cy="1346835"/>
          </a:xfrm>
          <a:prstGeom prst="roundRect"/>
          <a:solidFill>
            <a:srgbClr val="EDEDED"/>
          </a:solidFill>
        </p:spPr>
      </p:pic>
      <p:pic>
        <p:nvPicPr>
          <p:cNvPr id="1168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1438275"/>
            <a:ext cx="2670810" cy="1215390"/>
          </a:xfrm>
          <a:prstGeom prst="roundRect"/>
          <a:solidFill>
            <a:srgbClr val="EDEDED"/>
          </a:solidFill>
        </p:spPr>
      </p:pic>
      <p:pic>
        <p:nvPicPr>
          <p:cNvPr id="1169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1329055" cy="119824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>
            <a:off x="7743825" y="1920240"/>
            <a:ext cx="1137920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22440" y="27635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6822440" y="5281930"/>
            <a:ext cx="41529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Texture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Ground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9290" y="3904615"/>
            <a:ext cx="2676525" cy="1215390"/>
          </a:xfrm>
          <a:prstGeom prst="roundRect"/>
          <a:solidFill>
            <a:srgbClr val="EDEDED"/>
          </a:solidFill>
        </p:spPr>
      </p:pic>
      <p:pic>
        <p:nvPicPr>
          <p:cNvPr id="1179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90645"/>
            <a:ext cx="1330960" cy="1229360"/>
          </a:xfrm>
          <a:prstGeom prst="roundRect"/>
          <a:solidFill>
            <a:srgbClr val="EDEDED"/>
          </a:solidFill>
        </p:spPr>
      </p:pic>
      <p:cxnSp>
        <p:nvCxnSpPr>
          <p:cNvPr id="1178" name="도형 42"/>
          <p:cNvCxnSpPr/>
          <p:nvPr/>
        </p:nvCxnSpPr>
        <p:spPr>
          <a:xfrm rot="0" flipH="1">
            <a:off x="7881620" y="4487545"/>
            <a:ext cx="1000125" cy="78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240790" y="264477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oint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Picture " descr="C:/Users/Admin1/AppData/Roaming/PolarisOffice/ETemp/23248_23591048/fImage4825727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108075"/>
          </a:xfrm>
          <a:prstGeom prst="roundRect"/>
          <a:solidFill>
            <a:srgbClr val="EDEDED"/>
          </a:solidFill>
        </p:spPr>
      </p:pic>
      <p:sp>
        <p:nvSpPr>
          <p:cNvPr id="1051" name="Rect 0"/>
          <p:cNvSpPr txBox="1">
            <a:spLocks/>
          </p:cNvSpPr>
          <p:nvPr/>
        </p:nvSpPr>
        <p:spPr>
          <a:xfrm rot="0">
            <a:off x="6842125" y="2690495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27520" y="5561965"/>
            <a:ext cx="4130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32" descr="C:/Users/Admin1/AppData/Roaming/PolarisOffice/ETemp/23248_23591048/fImage4825728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3025" y="1445260"/>
            <a:ext cx="2774315" cy="1113790"/>
          </a:xfrm>
          <a:prstGeom prst="roundRect"/>
          <a:solidFill>
            <a:srgbClr val="EDEDED"/>
          </a:solidFill>
        </p:spPr>
      </p:pic>
      <p:pic>
        <p:nvPicPr>
          <p:cNvPr id="1058" name="그림 33" descr="C:/Users/Admin1/AppData/Roaming/PolarisOffice/ETemp/23248_23591048/fImage867828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7165"/>
            <a:ext cx="1228725" cy="1118870"/>
          </a:xfrm>
          <a:prstGeom prst="roundRect"/>
          <a:solidFill>
            <a:srgbClr val="EDEDED"/>
          </a:solidFill>
        </p:spPr>
      </p:pic>
      <p:cxnSp>
        <p:nvCxnSpPr>
          <p:cNvPr id="1059" name="도형 36"/>
          <p:cNvCxnSpPr/>
          <p:nvPr/>
        </p:nvCxnSpPr>
        <p:spPr>
          <a:xfrm rot="0" flipH="1">
            <a:off x="2420620" y="1998345"/>
            <a:ext cx="2404110" cy="259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그림 37" descr="C:/Users/Admin1/AppData/Roaming/PolarisOffice/ETemp/23248_23591048/fImage1570228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3510"/>
            <a:ext cx="4143375" cy="124079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5400" y="404241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62" name="그림 41" descr="C:/Users/Admin1/AppData/Roaming/PolarisOffice/ETemp/23248_23591048/fImage8620288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29710"/>
            <a:ext cx="1938655" cy="138874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23248_23591048/fImage8674289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447165"/>
            <a:ext cx="1199515" cy="1111885"/>
          </a:xfrm>
          <a:prstGeom prst="roundRect"/>
          <a:solidFill>
            <a:srgbClr val="EDEDED"/>
          </a:solidFill>
        </p:spPr>
      </p:pic>
      <p:cxnSp>
        <p:nvCxnSpPr>
          <p:cNvPr id="1052" name="Rect 0"/>
          <p:cNvCxnSpPr/>
          <p:nvPr/>
        </p:nvCxnSpPr>
        <p:spPr>
          <a:xfrm rot="0" flipH="1">
            <a:off x="7933690" y="1911985"/>
            <a:ext cx="2463800" cy="431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44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1447165"/>
            <a:ext cx="2042795" cy="137033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231900" y="296354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Left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" descr="C:/Users/Admin1/AppData/Roaming/PolarisOffice/ETemp/23248_23591048/fImage8088267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1903730" cy="1376680"/>
          </a:xfrm>
          <a:prstGeom prst="roundRect"/>
          <a:solidFill>
            <a:srgbClr val="EDEDED"/>
          </a:solidFill>
        </p:spPr>
      </p:pic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7" name="그림 7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376682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48" name="그림 9" descr="C:/Users/Admin1/AppData/Roaming/PolarisOffice/ETemp/23248_23591048/fImage8071278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755390"/>
            <a:ext cx="1908175" cy="1379220"/>
          </a:xfrm>
          <a:prstGeom prst="roundRect"/>
          <a:solidFill>
            <a:srgbClr val="EDEDED"/>
          </a:solidFill>
        </p:spPr>
      </p:pic>
      <p:pic>
        <p:nvPicPr>
          <p:cNvPr id="1049" name="그림 10" descr="C:/Users/Admin1/AppData/Roaming/PolarisOffice/ETemp/23248_23591048/fImage8039178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4625"/>
            <a:ext cx="1232535" cy="1268095"/>
          </a:xfrm>
          <a:prstGeom prst="roundRect"/>
          <a:solidFill>
            <a:srgbClr val="EDEDED"/>
          </a:solidFill>
        </p:spPr>
      </p:pic>
      <p:pic>
        <p:nvPicPr>
          <p:cNvPr id="1050" name="그림 11" descr="C:/Users/Admin1/AppData/Roaming/PolarisOffice/ETemp/23248_23591048/fImage4825717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254125"/>
          </a:xfrm>
          <a:prstGeom prst="roundRect"/>
          <a:solidFill>
            <a:srgbClr val="EDEDED"/>
          </a:solidFill>
        </p:spPr>
      </p:pic>
      <p:sp>
        <p:nvSpPr>
          <p:cNvPr id="1051" name="텍스트 상자 18"/>
          <p:cNvSpPr txBox="1">
            <a:spLocks/>
          </p:cNvSpPr>
          <p:nvPr/>
        </p:nvSpPr>
        <p:spPr>
          <a:xfrm rot="0">
            <a:off x="6842125" y="2854325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Spot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2" name="도형 19"/>
          <p:cNvCxnSpPr/>
          <p:nvPr/>
        </p:nvCxnSpPr>
        <p:spPr>
          <a:xfrm rot="0" flipH="1">
            <a:off x="7985125" y="1911985"/>
            <a:ext cx="2412365" cy="422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그림 24" descr="C:/Users/Admin1/AppData/Roaming/PolarisOffice/ETemp/23248_23591048/fImage9225188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3962400"/>
            <a:ext cx="2768600" cy="1189355"/>
          </a:xfrm>
          <a:prstGeom prst="roundRect"/>
          <a:solidFill>
            <a:srgbClr val="EDEDED"/>
          </a:solidFill>
        </p:spPr>
      </p:pic>
      <p:pic>
        <p:nvPicPr>
          <p:cNvPr id="1054" name="그림 27" descr="C:/Users/Admin1/AppData/Roaming/PolarisOffice/ETemp/23248_23591048/fImage8620189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61130"/>
            <a:ext cx="1240790" cy="1189990"/>
          </a:xfrm>
          <a:prstGeom prst="roundRect"/>
          <a:solidFill>
            <a:srgbClr val="EDEDED"/>
          </a:solidFill>
        </p:spPr>
      </p:pic>
      <p:sp>
        <p:nvSpPr>
          <p:cNvPr id="1055" name="텍스트 상자 30"/>
          <p:cNvSpPr txBox="1">
            <a:spLocks/>
          </p:cNvSpPr>
          <p:nvPr/>
        </p:nvSpPr>
        <p:spPr>
          <a:xfrm rot="0">
            <a:off x="6827520" y="5286375"/>
            <a:ext cx="41389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M</a:t>
            </a:r>
            <a:r>
              <a:rPr lang="ko-KR" sz="1800">
                <a:latin typeface="맑은 고딕" charset="0"/>
                <a:ea typeface="맑은 고딕" charset="0"/>
              </a:rPr>
              <a:t>od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Robot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6" name="도형 31"/>
          <p:cNvCxnSpPr/>
          <p:nvPr/>
        </p:nvCxnSpPr>
        <p:spPr>
          <a:xfrm rot="0" flipH="1">
            <a:off x="7468235" y="4694555"/>
            <a:ext cx="1689100" cy="3790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