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44" r:id="rId12"/>
  </p:sldMasterIdLst>
  <p:notesMasterIdLst>
    <p:notesMasterId r:id="rId14"/>
  </p:notesMasterIdLst>
  <p:sldIdLst>
    <p:sldId id="276" r:id="rId16"/>
    <p:sldId id="277" r:id="rId17"/>
    <p:sldId id="279" r:id="rId18"/>
    <p:sldId id="280" r:id="rId19"/>
    <p:sldId id="281" r:id="rId20"/>
    <p:sldId id="283" r:id="rId21"/>
    <p:sldId id="285" r:id="rId22"/>
    <p:sldId id="286" r:id="rId23"/>
    <p:sldId id="287" r:id="rId24"/>
    <p:sldId id="288" r:id="rId25"/>
    <p:sldId id="282" r:id="rId26"/>
    <p:sldId id="289" r:id="rId27"/>
    <p:sldId id="284" r:id="rId28"/>
    <p:sldId id="290" r:id="rId29"/>
    <p:sldId id="291" r:id="rId30"/>
    <p:sldId id="29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20" Type="http://schemas.openxmlformats.org/officeDocument/2006/relationships/image" Target="../media/fImage16105616500.png"></Relationship><Relationship Id="rId27" Type="http://schemas.openxmlformats.org/officeDocument/2006/relationships/image" Target="../media/fImage202511141.png"></Relationship><Relationship Id="rId28" Type="http://schemas.openxmlformats.org/officeDocument/2006/relationships/image" Target="../media/fImage159531218467.png"></Relationship><Relationship Id="rId29" Type="http://schemas.openxmlformats.org/officeDocument/2006/relationships/image" Target="../media/fImage46921226334.png"></Relationship><Relationship Id="rId30" Type="http://schemas.openxmlformats.org/officeDocument/2006/relationships/image" Target="../media/fImage54631236500.png"></Relationship><Relationship Id="rId3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87322563281.png"></Relationship><Relationship Id="rId3" Type="http://schemas.openxmlformats.org/officeDocument/2006/relationships/image" Target="../media/fImage567822576827.png"></Relationship><Relationship Id="rId4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5" Type="http://schemas.openxmlformats.org/officeDocument/2006/relationships/image" Target="../media/fImage394759941.png"></Relationship><Relationship Id="rId6" Type="http://schemas.openxmlformats.org/officeDocument/2006/relationships/image" Target="../media/fImage1464831178467.png"></Relationship><Relationship Id="rId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204692639961.png"></Relationship><Relationship Id="rId3" Type="http://schemas.openxmlformats.org/officeDocument/2006/relationships/image" Target="../media/fImage77736269491.png"></Relationship><Relationship Id="rId4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image" Target="../media/fImage741231046334.png"></Relationship><Relationship Id="rId2" Type="http://schemas.openxmlformats.org/officeDocument/2006/relationships/image" Target="../media/fImage577502664771.png"></Relationship><Relationship Id="rId3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329524641.png"></Relationship><Relationship Id="rId3" Type="http://schemas.openxmlformats.org/officeDocument/2006/relationships/image" Target="../media/fImage108232478467.png"></Relationship><Relationship Id="rId4" Type="http://schemas.openxmlformats.org/officeDocument/2006/relationships/image" Target="../media/fImage92182496334.png"></Relationship><Relationship Id="rId5" Type="http://schemas.openxmlformats.org/officeDocument/2006/relationships/image" Target="../media/fImage121532916500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91862629169.png"></Relationship><Relationship Id="rId3" Type="http://schemas.openxmlformats.org/officeDocument/2006/relationships/image" Target="../media/fImage132012645724.png"></Relationship><Relationship Id="rId4" Type="http://schemas.openxmlformats.org/officeDocument/2006/relationships/image" Target="../media/fImage128582651478.png"></Relationship><Relationship Id="rId5" Type="http://schemas.openxmlformats.org/officeDocument/2006/relationships/image" Target="../media/fImage99642669358.png"></Relationship><Relationship Id="rId6" Type="http://schemas.openxmlformats.org/officeDocument/2006/relationships/image" Target="../media/fImage52062756962.png"></Relationship><Relationship Id="rId7" Type="http://schemas.openxmlformats.org/officeDocument/2006/relationships/image" Target="../media/fImage108412774464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77602905705.png"></Relationship><Relationship Id="rId3" Type="http://schemas.openxmlformats.org/officeDocument/2006/relationships/image" Target="../media/fImage155802928145.png"></Relationship><Relationship Id="rId4" Type="http://schemas.openxmlformats.org/officeDocument/2006/relationships/image" Target="../media/fImage132102933281.png"></Relationship></Relationships>
</file>

<file path=ppt/slides/_rels/slide2.xml.rels><?xml version="1.0" encoding="UTF-8"?>
<Relationships xmlns="http://schemas.openxmlformats.org/package/2006/relationships"><Relationship Id="rId22" Type="http://schemas.openxmlformats.org/officeDocument/2006/relationships/image" Target="../media/fImage122381159169.png"></Relationship><Relationship Id="rId23" Type="http://schemas.openxmlformats.org/officeDocument/2006/relationships/image" Target="../media/fImage532781265724.png"></Relationship><Relationship Id="rId25" Type="http://schemas.openxmlformats.org/officeDocument/2006/relationships/image" Target="../media/fImage518712141.png"></Relationship><Relationship Id="rId26" Type="http://schemas.openxmlformats.org/officeDocument/2006/relationships/image" Target="../media/fImage18501228467.png"></Relationship><Relationship Id="rId27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image" Target="../media/fImage159531854827.png"></Relationship><Relationship Id="rId11" Type="http://schemas.openxmlformats.org/officeDocument/2006/relationships/image" Target="../media/fImage66531289358.png"></Relationship><Relationship Id="rId12" Type="http://schemas.openxmlformats.org/officeDocument/2006/relationships/image" Target="../media/fImage65961296962.png"></Relationship><Relationship Id="rId13" Type="http://schemas.openxmlformats.org/officeDocument/2006/relationships/image" Target="../media/fImage145361304464.png"></Relationship><Relationship Id="rId14" Type="http://schemas.openxmlformats.org/officeDocument/2006/relationships/image" Target="../media/fImage108769641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image" Target="../media/fImage124272065705.png"></Relationship><Relationship Id="rId11" Type="http://schemas.openxmlformats.org/officeDocument/2006/relationships/image" Target="../media/fImage62521016334.png"></Relationship><Relationship Id="rId12" Type="http://schemas.openxmlformats.org/officeDocument/2006/relationships/image" Target="../media/fImage194481066500.png"></Relationship><Relationship Id="rId13" Type="http://schemas.openxmlformats.org/officeDocument/2006/relationships/image" Target="../media/fImage138331066334.png"></Relationship><Relationship Id="rId14" Type="http://schemas.openxmlformats.org/officeDocument/2006/relationships/image" Target="../media/fImage80801146500.png"></Relationship><Relationship Id="rId15" Type="http://schemas.openxmlformats.org/officeDocument/2006/relationships/image" Target="../media/fImage138331169169.png"></Relationship><Relationship Id="rId1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9" Type="http://schemas.openxmlformats.org/officeDocument/2006/relationships/image" Target="../media/fImage232801079169.png"></Relationship><Relationship Id="rId10" Type="http://schemas.openxmlformats.org/officeDocument/2006/relationships/image" Target="../media/fImage80001085724.png"></Relationship><Relationship Id="rId12" Type="http://schemas.openxmlformats.org/officeDocument/2006/relationships/image" Target="../media/fImage81101119358.png"></Relationship><Relationship Id="rId15" Type="http://schemas.openxmlformats.org/officeDocument/2006/relationships/image" Target="../media/fImage138331045724.png"></Relationship><Relationship Id="rId16" Type="http://schemas.openxmlformats.org/officeDocument/2006/relationships/image" Target="../media/fImage113691271478.png"></Relationship><Relationship Id="rId1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7" Type="http://schemas.openxmlformats.org/officeDocument/2006/relationships/image" Target="../media/fImage157591155705.png"></Relationship><Relationship Id="rId18" Type="http://schemas.openxmlformats.org/officeDocument/2006/relationships/image" Target="../media/fImage80701258145.png"></Relationship><Relationship Id="rId19" Type="http://schemas.openxmlformats.org/officeDocument/2006/relationships/image" Target="../media/fImage161511091478.png"></Relationship><Relationship Id="rId20" Type="http://schemas.openxmlformats.org/officeDocument/2006/relationships/image" Target="../media/fImage80461119358.png"></Relationship><Relationship Id="rId21" Type="http://schemas.openxmlformats.org/officeDocument/2006/relationships/image" Target="../media/fImage125992078145.png"></Relationship><Relationship Id="rId23" Type="http://schemas.openxmlformats.org/officeDocument/2006/relationships/image" Target="../media/fImage79401206962.png"></Relationship><Relationship Id="rId24" Type="http://schemas.openxmlformats.org/officeDocument/2006/relationships/image" Target="../media/fImage67651214464.png"></Relationship><Relationship Id="rId25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73662076962.png"></Relationship><Relationship Id="rId3" Type="http://schemas.openxmlformats.org/officeDocument/2006/relationships/image" Target="../media/fImage164012094464.png"></Relationship><Relationship Id="rId4" Type="http://schemas.openxmlformats.org/officeDocument/2006/relationships/image" Target="../media/fImage212342105705.png"></Relationship><Relationship Id="rId5" Type="http://schemas.openxmlformats.org/officeDocument/2006/relationships/image" Target="../media/fImage70042138145.png"></Relationship><Relationship Id="rId6" Type="http://schemas.openxmlformats.org/officeDocument/2006/relationships/image" Target="../media/fImage120842143281.png"></Relationship><Relationship Id="rId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802820741.png"></Relationship><Relationship Id="rId3" Type="http://schemas.openxmlformats.org/officeDocument/2006/relationships/image" Target="../media/fImage51772088467.png"></Relationship><Relationship Id="rId4" Type="http://schemas.openxmlformats.org/officeDocument/2006/relationships/image" Target="../media/fImage2242172176334.png"></Relationship><Relationship Id="rId5" Type="http://schemas.openxmlformats.org/officeDocument/2006/relationships/image" Target="../media/fImage149552186500.png"></Relationship><Relationship Id="rId6" Type="http://schemas.openxmlformats.org/officeDocument/2006/relationships/image" Target="../media/fImage186572199169.png"></Relationship><Relationship Id="rId7" Type="http://schemas.openxmlformats.org/officeDocument/2006/relationships/image" Target="../media/fImage99522205724.png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15792351478.png"></Relationship><Relationship Id="rId3" Type="http://schemas.openxmlformats.org/officeDocument/2006/relationships/image" Target="../media/fImage101942369358.png"></Relationship><Relationship Id="rId4" Type="http://schemas.openxmlformats.org/officeDocument/2006/relationships/image" Target="../media/fImage35882466962.png"></Relationship><Relationship Id="rId5" Type="http://schemas.openxmlformats.org/officeDocument/2006/relationships/image" Target="../media/fImage99522484464.png"></Relationship><Relationship Id="rId6" Type="http://schemas.openxmlformats.org/officeDocument/2006/relationships/image" Target="../media/fImage50792505705.png"></Relationship><Relationship Id="rId7" Type="http://schemas.openxmlformats.org/officeDocument/2006/relationships/image" Target="../media/fImage80282518145.png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19295" y="375285"/>
            <a:ext cx="31464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38250" y="5150485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 Object에서 </a:t>
            </a:r>
            <a:r>
              <a:rPr lang="ko-KR" sz="1800">
                <a:latin typeface="맑은 고딕" charset="0"/>
                <a:ea typeface="맑은 고딕" charset="0"/>
              </a:rPr>
              <a:t>Plane을</a:t>
            </a:r>
            <a:r>
              <a:rPr lang="ko-KR" sz="1800">
                <a:latin typeface="맑은 고딕" charset="0"/>
                <a:ea typeface="맑은 고딕" charset="0"/>
              </a:rPr>
              <a:t> 생성</a:t>
            </a:r>
            <a:r>
              <a:rPr lang="ko-KR" sz="1800">
                <a:latin typeface="맑은 고딕" charset="0"/>
                <a:ea typeface="맑은 고딕" charset="0"/>
              </a:rPr>
              <a:t>하고 Ground라는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07200" y="4323715"/>
            <a:ext cx="41567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Object에서 Cube를 생성</a:t>
            </a:r>
            <a:r>
              <a:rPr lang="ko-KR" sz="1800">
                <a:latin typeface="맑은 고딕" charset="0"/>
                <a:ea typeface="맑은 고딕" charset="0"/>
              </a:rPr>
              <a:t>하고 Physical Box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Mouse</a:t>
            </a:r>
            <a:r>
              <a:rPr lang="ko-KR" sz="1800">
                <a:latin typeface="맑은 고딕" charset="0"/>
                <a:ea typeface="맑은 고딕" charset="0"/>
              </a:rPr>
              <a:t> 스크립트를 생성</a:t>
            </a:r>
            <a:r>
              <a:rPr lang="ko-KR" sz="1800">
                <a:latin typeface="맑은 고딕" charset="0"/>
                <a:ea typeface="맑은 고딕" charset="0"/>
              </a:rPr>
              <a:t>하고 Physical Box 오브젝트</a:t>
            </a:r>
            <a:r>
              <a:rPr lang="ko-KR" sz="1800">
                <a:latin typeface="맑은 고딕" charset="0"/>
                <a:ea typeface="맑은 고딕" charset="0"/>
              </a:rPr>
              <a:t>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9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2710815" cy="2687955"/>
          </a:xfrm>
          <a:prstGeom prst="roundRect"/>
          <a:solidFill>
            <a:srgbClr val="EDEDED"/>
          </a:solidFill>
        </p:spPr>
      </p:pic>
      <p:cxnSp>
        <p:nvCxnSpPr>
          <p:cNvPr id="30" name="도형 13"/>
          <p:cNvCxnSpPr>
            <a:stCxn id="39" idx="0"/>
            <a:endCxn id="42" idx="2"/>
          </p:cNvCxnSpPr>
          <p:nvPr/>
        </p:nvCxnSpPr>
        <p:spPr>
          <a:xfrm rot="0" flipH="1" flipV="1">
            <a:off x="10330180" y="2829560"/>
            <a:ext cx="2540" cy="5334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4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66960" y="3362325"/>
            <a:ext cx="730250" cy="772160"/>
          </a:xfrm>
          <a:prstGeom prst="roundRect"/>
          <a:solidFill>
            <a:srgbClr val="EDEDED"/>
          </a:solidFill>
        </p:spPr>
      </p:pic>
      <p:pic>
        <p:nvPicPr>
          <p:cNvPr id="40" name="그림 21"/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38275"/>
            <a:ext cx="2648585" cy="3486785"/>
          </a:xfrm>
          <a:prstGeom prst="roundRect"/>
          <a:solidFill>
            <a:srgbClr val="EDEDED"/>
          </a:solidFill>
        </p:spPr>
      </p:pic>
      <p:pic>
        <p:nvPicPr>
          <p:cNvPr id="41" name="그림 22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6225" y="2371725"/>
            <a:ext cx="1286510" cy="1657985"/>
          </a:xfrm>
          <a:prstGeom prst="roundRect"/>
          <a:solidFill>
            <a:srgbClr val="EDEDED"/>
          </a:solidFill>
        </p:spPr>
      </p:pic>
      <p:pic>
        <p:nvPicPr>
          <p:cNvPr id="42" name="그림 25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86925" y="1446530"/>
            <a:ext cx="1287145" cy="13836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248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>
            <a:off x="1238885" y="3859530"/>
            <a:ext cx="414020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Mouse 스크립트에서 Rigidbody 변수와 GameObject 변수 그리고 VideoPlayer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LayerMask 변수와 RaycastHit 변수 그리고 boolean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4" name="텍스트 상자 58"/>
          <p:cNvSpPr txBox="1">
            <a:spLocks/>
          </p:cNvSpPr>
          <p:nvPr/>
        </p:nvSpPr>
        <p:spPr>
          <a:xfrm>
            <a:off x="6814820" y="3861435"/>
            <a:ext cx="413194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Update( ) 함수에서 ray에 대한 정보를 설정한 다음 마우스로 선택했을 때 ray와 특정한 layer를 가진 오브젝트가 충돌했는지 검사합니다.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충돌이 되었다면 boolean 변수에 따라 video를 실행하고 정지할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6" name="그림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710" y="1437640"/>
            <a:ext cx="4142740" cy="2312670"/>
          </a:xfrm>
          <a:prstGeom prst="roundRect"/>
          <a:solidFill>
            <a:srgbClr val="EDEDED"/>
          </a:solidFill>
        </p:spPr>
      </p:pic>
      <p:pic>
        <p:nvPicPr>
          <p:cNvPr id="97" name="그림 6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37640"/>
            <a:ext cx="4139565" cy="23126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658995" y="450215"/>
            <a:ext cx="28771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RayCast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61" name="텍스트 상자 4"/>
          <p:cNvSpPr txBox="1">
            <a:spLocks/>
          </p:cNvSpPr>
          <p:nvPr/>
        </p:nvSpPr>
        <p:spPr>
          <a:xfrm rot="0">
            <a:off x="1229995" y="1454785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Physics.Raycast( ) 함수는 3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차원 공간에서 </a:t>
            </a:r>
            <a:r>
              <a:rPr lang="ko-KR" sz="1800">
                <a:latin typeface="맑은 고딕" charset="0"/>
                <a:ea typeface="맑은 고딕" charset="0"/>
              </a:rPr>
              <a:t>특정한</a:t>
            </a:r>
            <a:r>
              <a:rPr sz="1800">
                <a:latin typeface="맑은 고딕" charset="0"/>
                <a:ea typeface="맑은 고딕" charset="0"/>
              </a:rPr>
              <a:t> 방향으로 광선을 발사하</a:t>
            </a:r>
            <a:r>
              <a:rPr lang="ko-KR" sz="1800">
                <a:latin typeface="맑은 고딕" charset="0"/>
                <a:ea typeface="맑은 고딕" charset="0"/>
              </a:rPr>
              <a:t>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5"/>
          <p:cNvSpPr txBox="1">
            <a:spLocks/>
          </p:cNvSpPr>
          <p:nvPr/>
        </p:nvSpPr>
        <p:spPr>
          <a:xfrm rot="0">
            <a:off x="1230630" y="5034915"/>
            <a:ext cx="41402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Physics.Raycast( ) 함수</a:t>
            </a:r>
            <a:r>
              <a:rPr lang="ko-KR" sz="1800">
                <a:latin typeface="맑은 고딕" charset="0"/>
                <a:ea typeface="맑은 고딕" charset="0"/>
              </a:rPr>
              <a:t>의 경우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광선과 충돌한 오브젝트는</a:t>
            </a:r>
            <a:r>
              <a:rPr sz="1800">
                <a:latin typeface="맑은 고딕" charset="0"/>
                <a:ea typeface="맑은 고딕" charset="0"/>
              </a:rPr>
              <a:t> 콜라이더 컴포넌트를 가지고 있어야 </a:t>
            </a:r>
            <a:r>
              <a:rPr lang="ko-KR" sz="1800">
                <a:latin typeface="맑은 고딕" charset="0"/>
                <a:ea typeface="맑은 고딕" charset="0"/>
              </a:rPr>
              <a:t>감지할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2560320"/>
            <a:ext cx="4140835" cy="2303145"/>
          </a:xfrm>
          <a:prstGeom prst="roundRect"/>
          <a:solidFill>
            <a:srgbClr val="EDEDED"/>
          </a:solidFill>
        </p:spPr>
      </p:pic>
      <p:pic>
        <p:nvPicPr>
          <p:cNvPr id="64" name="그림 2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571750"/>
            <a:ext cx="4148455" cy="2459990"/>
          </a:xfrm>
          <a:prstGeom prst="roundRect"/>
          <a:solidFill>
            <a:srgbClr val="EDEDED"/>
          </a:solidFill>
        </p:spPr>
      </p:pic>
      <p:sp>
        <p:nvSpPr>
          <p:cNvPr id="65" name="텍스트 상자 26"/>
          <p:cNvSpPr txBox="1">
            <a:spLocks/>
          </p:cNvSpPr>
          <p:nvPr/>
        </p:nvSpPr>
        <p:spPr>
          <a:xfrm rot="0">
            <a:off x="6826885" y="1463675"/>
            <a:ext cx="4145280" cy="96139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Physics.Raycast( 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함수로</a:t>
            </a:r>
            <a:r>
              <a:rPr sz="1800">
                <a:latin typeface="맑은 고딕" charset="0"/>
                <a:ea typeface="맑은 고딕" charset="0"/>
              </a:rPr>
              <a:t> 특정한 Layer만 검출하여 충돌하도록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27"/>
          <p:cNvSpPr txBox="1">
            <a:spLocks/>
          </p:cNvSpPr>
          <p:nvPr/>
        </p:nvSpPr>
        <p:spPr>
          <a:xfrm rot="0">
            <a:off x="6812280" y="5274310"/>
            <a:ext cx="4159885" cy="96139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LayerMask의 경우 32 bit의 int 형으로 bit로 각각의 </a:t>
            </a:r>
            <a:r>
              <a:rPr lang="ko-KR" sz="1800">
                <a:latin typeface="맑은 고딕" charset="0"/>
                <a:ea typeface="맑은 고딕" charset="0"/>
              </a:rPr>
              <a:t>Layer</a:t>
            </a:r>
            <a:r>
              <a:rPr sz="1800">
                <a:latin typeface="맑은 고딕" charset="0"/>
                <a:ea typeface="맑은 고딕" charset="0"/>
              </a:rPr>
              <a:t>를 구분하여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248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>
            <a:off x="1247775" y="4084955"/>
            <a:ext cx="413956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OnMouseDown( ) 함수를 선언한 다음 state 오브젝트</a:t>
            </a:r>
            <a:r>
              <a:rPr lang="ko-KR" sz="1800">
                <a:latin typeface="맑은 고딕" charset="0"/>
                <a:ea typeface="맑은 고딕" charset="0"/>
              </a:rPr>
              <a:t>가</a:t>
            </a:r>
            <a:r>
              <a:rPr lang="ko-KR" sz="1800">
                <a:latin typeface="맑은 고딕" charset="0"/>
                <a:ea typeface="맑은 고딕" charset="0"/>
              </a:rPr>
              <a:t> 활성화</a:t>
            </a:r>
            <a:r>
              <a:rPr lang="ko-KR" sz="1800">
                <a:latin typeface="맑은 고딕" charset="0"/>
                <a:ea typeface="맑은 고딕" charset="0"/>
              </a:rPr>
              <a:t>되</a:t>
            </a:r>
            <a:r>
              <a:rPr lang="ko-KR" sz="1800">
                <a:latin typeface="맑은 고딕" charset="0"/>
                <a:ea typeface="맑은 고딕" charset="0"/>
              </a:rPr>
              <a:t>도록 </a:t>
            </a: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RigidBody가 물리적인 영향을 받지 않도록 isKinematic을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8" name="그림 6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345" y="1445895"/>
            <a:ext cx="4150360" cy="2468880"/>
          </a:xfrm>
          <a:prstGeom prst="roundRect"/>
          <a:solidFill>
            <a:srgbClr val="EDEDED"/>
          </a:solidFill>
        </p:spPr>
      </p:pic>
      <p:pic>
        <p:nvPicPr>
          <p:cNvPr id="99" name="그림 7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45895"/>
            <a:ext cx="4139565" cy="2479040"/>
          </a:xfrm>
          <a:prstGeom prst="roundRect"/>
          <a:solidFill>
            <a:srgbClr val="EDEDED"/>
          </a:solidFill>
        </p:spPr>
      </p:pic>
      <p:sp>
        <p:nvSpPr>
          <p:cNvPr id="100" name="텍스트 상자 78"/>
          <p:cNvSpPr txBox="1">
            <a:spLocks/>
          </p:cNvSpPr>
          <p:nvPr/>
        </p:nvSpPr>
        <p:spPr>
          <a:xfrm>
            <a:off x="6809105" y="4087495"/>
            <a:ext cx="413766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 OnMouseDrag( ) 함수를 선언하고 마우스 위치 정보를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스크린 공간에 있는 좌표 정보를 변환하여 게임 오브젝트의 위치로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441960"/>
            <a:ext cx="35083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Space Conversion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9"/>
          <p:cNvSpPr txBox="1">
            <a:spLocks/>
          </p:cNvSpPr>
          <p:nvPr/>
        </p:nvSpPr>
        <p:spPr>
          <a:xfrm rot="0">
            <a:off x="1222375" y="1445895"/>
            <a:ext cx="41567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ScreenPointToRay( ) 함수는 스크린 공간의 좌표를 월드 공간의 좌표로 변환하여 시작점으로 설정하는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0"/>
          <p:cNvSpPr txBox="1">
            <a:spLocks/>
          </p:cNvSpPr>
          <p:nvPr/>
        </p:nvSpPr>
        <p:spPr>
          <a:xfrm rot="0">
            <a:off x="1214120" y="5578475"/>
            <a:ext cx="41567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방향은 카메라가 비추는 방향으로 설정된 광선 객체를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3485" y="2818130"/>
            <a:ext cx="4156075" cy="2552700"/>
          </a:xfrm>
          <a:prstGeom prst="roundRect"/>
          <a:solidFill>
            <a:srgbClr val="EDEDED"/>
          </a:solidFill>
        </p:spPr>
      </p:pic>
      <p:pic>
        <p:nvPicPr>
          <p:cNvPr id="7" name="그림 2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2875915"/>
            <a:ext cx="4149090" cy="1965325"/>
          </a:xfrm>
          <a:prstGeom prst="roundRect"/>
          <a:solidFill>
            <a:srgbClr val="EDEDED"/>
          </a:solidFill>
        </p:spPr>
      </p:pic>
      <p:sp>
        <p:nvSpPr>
          <p:cNvPr id="8" name="텍스트 상자 22"/>
          <p:cNvSpPr txBox="1">
            <a:spLocks/>
          </p:cNvSpPr>
          <p:nvPr/>
        </p:nvSpPr>
        <p:spPr>
          <a:xfrm rot="0">
            <a:off x="6816725" y="1457325"/>
            <a:ext cx="41408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스크린 공간에서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마우스를 입력했을 때 지정된 좌표 정보를 월드 공간의 위치로 변환한 다음 게임 오브젝트의 위치로 설정합니다. 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23"/>
          <p:cNvSpPr txBox="1">
            <a:spLocks/>
          </p:cNvSpPr>
          <p:nvPr/>
        </p:nvSpPr>
        <p:spPr>
          <a:xfrm rot="0">
            <a:off x="6814820" y="5028565"/>
            <a:ext cx="414274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3차원 공간에서 마우스로 게임 오브젝트를 선택하려면 스크린 공간의 위치를 월드 공간의 위치로 변환해주어야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255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 rot="0">
            <a:off x="1229995" y="4093845"/>
            <a:ext cx="41325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OnMouse</a:t>
            </a:r>
            <a:r>
              <a:rPr lang="ko-KR" sz="1800">
                <a:latin typeface="맑은 고딕" charset="0"/>
                <a:ea typeface="맑은 고딕" charset="0"/>
              </a:rPr>
              <a:t>Up</a:t>
            </a:r>
            <a:r>
              <a:rPr lang="ko-KR" sz="1800">
                <a:latin typeface="맑은 고딕" charset="0"/>
                <a:ea typeface="맑은 고딕" charset="0"/>
              </a:rPr>
              <a:t>( ) 함수를 선언한 다음 state 오브젝</a:t>
            </a:r>
            <a:r>
              <a:rPr lang="ko-KR" sz="1800">
                <a:latin typeface="맑은 고딕" charset="0"/>
                <a:ea typeface="맑은 고딕" charset="0"/>
              </a:rPr>
              <a:t>트가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비</a:t>
            </a:r>
            <a:r>
              <a:rPr lang="ko-KR" sz="1800">
                <a:latin typeface="맑은 고딕" charset="0"/>
                <a:ea typeface="맑은 고딕" charset="0"/>
              </a:rPr>
              <a:t>활성화되도록 </a:t>
            </a: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RigidBody가 물리적인 영향을 </a:t>
            </a:r>
            <a:r>
              <a:rPr lang="ko-KR" sz="1800">
                <a:latin typeface="맑은 고딕" charset="0"/>
                <a:ea typeface="맑은 고딕" charset="0"/>
              </a:rPr>
              <a:t>받</a:t>
            </a:r>
            <a:r>
              <a:rPr lang="ko-KR" sz="1800">
                <a:latin typeface="맑은 고딕" charset="0"/>
                <a:ea typeface="맑은 고딕" charset="0"/>
              </a:rPr>
              <a:t>도록 isKinematic을 </a:t>
            </a:r>
            <a:r>
              <a:rPr lang="ko-KR" sz="1800">
                <a:latin typeface="맑은 고딕" charset="0"/>
                <a:ea typeface="맑은 고딕" charset="0"/>
              </a:rPr>
              <a:t>비</a:t>
            </a:r>
            <a:r>
              <a:rPr lang="ko-KR" sz="1800">
                <a:latin typeface="맑은 고딕" charset="0"/>
                <a:ea typeface="맑은 고딕" charset="0"/>
              </a:rPr>
              <a:t>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0" name="Rect 0"/>
          <p:cNvSpPr txBox="1">
            <a:spLocks/>
          </p:cNvSpPr>
          <p:nvPr/>
        </p:nvSpPr>
        <p:spPr>
          <a:xfrm rot="0">
            <a:off x="6809105" y="2931160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HD TV 오브젝트에 있는 Sphere Collider의 Center와 Radius를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2" name="그림 12" descr="C:/Users/Admin1/AppData/Roaming/PolarisOffice/ETemp/9740_18728032/fImage33295246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454785"/>
            <a:ext cx="4131945" cy="2519680"/>
          </a:xfrm>
          <a:prstGeom prst="roundRect"/>
          <a:solidFill>
            <a:srgbClr val="EDEDED"/>
          </a:solidFill>
        </p:spPr>
      </p:pic>
      <p:pic>
        <p:nvPicPr>
          <p:cNvPr id="103" name="그림 15" descr="C:/Users/Admin1/AppData/Roaming/PolarisOffice/ETemp/9740_18728032/fImage10823247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46530"/>
            <a:ext cx="4131945" cy="1372235"/>
          </a:xfrm>
          <a:prstGeom prst="roundRect"/>
          <a:solidFill>
            <a:srgbClr val="EDEDED"/>
          </a:solidFill>
        </p:spPr>
      </p:pic>
      <p:pic>
        <p:nvPicPr>
          <p:cNvPr id="105" name="그림 21" descr="C:/Users/Admin1/AppData/Roaming/PolarisOffice/ETemp/9740_18728032/fImage9218249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4049395"/>
            <a:ext cx="1297305" cy="1337945"/>
          </a:xfrm>
          <a:prstGeom prst="roundRect"/>
          <a:solidFill>
            <a:srgbClr val="EDEDED"/>
          </a:solidFill>
        </p:spPr>
      </p:pic>
      <p:sp>
        <p:nvSpPr>
          <p:cNvPr id="106" name="텍스트 상자 24"/>
          <p:cNvSpPr txBox="1">
            <a:spLocks/>
          </p:cNvSpPr>
          <p:nvPr/>
        </p:nvSpPr>
        <p:spPr>
          <a:xfrm rot="0">
            <a:off x="6822440" y="5472430"/>
            <a:ext cx="4117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Mouse 스크립트의 State 변수에 State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" name="그림 61" descr="C:/Users/Admin1/AppData/Roaming/PolarisOffice/ETemp/9740_18728032/fImage12153291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6425" y="4052570"/>
            <a:ext cx="2720340" cy="1334135"/>
          </a:xfrm>
          <a:prstGeom prst="roundRect"/>
          <a:solidFill>
            <a:srgbClr val="EDEDED"/>
          </a:solidFill>
        </p:spPr>
      </p:pic>
      <p:cxnSp>
        <p:nvCxnSpPr>
          <p:cNvPr id="107" name="도형 25"/>
          <p:cNvCxnSpPr/>
          <p:nvPr/>
        </p:nvCxnSpPr>
        <p:spPr>
          <a:xfrm rot="0">
            <a:off x="7741285" y="4805680"/>
            <a:ext cx="3126740" cy="95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083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 rot="0">
            <a:off x="1238250" y="2847975"/>
            <a:ext cx="4132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 Mouse 스크립트의 Rigid 변수에 Physical Box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" name="Rect 0"/>
          <p:cNvSpPr txBox="1">
            <a:spLocks/>
          </p:cNvSpPr>
          <p:nvPr/>
        </p:nvSpPr>
        <p:spPr>
          <a:xfrm rot="0">
            <a:off x="6822440" y="5481320"/>
            <a:ext cx="41148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HD TV 오브젝트를 선택한 다음 Layer에 Add Layer를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" name="그림 29" descr="C:/Users/Admin1/AppData/Roaming/PolarisOffice/ETemp/9740_18728032/fImage9186262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46530"/>
            <a:ext cx="1139190" cy="1272540"/>
          </a:xfrm>
          <a:prstGeom prst="roundRect"/>
          <a:solidFill>
            <a:srgbClr val="EDEDED"/>
          </a:solidFill>
        </p:spPr>
      </p:pic>
      <p:pic>
        <p:nvPicPr>
          <p:cNvPr id="111" name="그림 33" descr="C:/Users/Admin1/AppData/Roaming/PolarisOffice/ETemp/9740_18728032/fImage13201264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20315" y="3957320"/>
            <a:ext cx="2849245" cy="1359535"/>
          </a:xfrm>
          <a:prstGeom prst="roundRect"/>
          <a:solidFill>
            <a:srgbClr val="EDEDED"/>
          </a:solidFill>
        </p:spPr>
      </p:pic>
      <p:pic>
        <p:nvPicPr>
          <p:cNvPr id="112" name="그림 36" descr="C:/Users/Admin1/AppData/Roaming/PolarisOffice/ETemp/9740_18728032/fImage12858265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27300" y="1442720"/>
            <a:ext cx="2843530" cy="1268095"/>
          </a:xfrm>
          <a:prstGeom prst="roundRect"/>
          <a:solidFill>
            <a:srgbClr val="EDEDED"/>
          </a:solidFill>
        </p:spPr>
      </p:pic>
      <p:cxnSp>
        <p:nvCxnSpPr>
          <p:cNvPr id="110" name="도형 32"/>
          <p:cNvCxnSpPr/>
          <p:nvPr/>
        </p:nvCxnSpPr>
        <p:spPr>
          <a:xfrm rot="0">
            <a:off x="2182495" y="1948180"/>
            <a:ext cx="3100705" cy="266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그림 39" descr="C:/Users/Admin1/AppData/Roaming/PolarisOffice/ETemp/9740_18728032/fImage9964266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3956050"/>
            <a:ext cx="1134745" cy="1360805"/>
          </a:xfrm>
          <a:prstGeom prst="roundRect"/>
          <a:solidFill>
            <a:srgbClr val="EDEDED"/>
          </a:solidFill>
        </p:spPr>
      </p:pic>
      <p:sp>
        <p:nvSpPr>
          <p:cNvPr id="115" name="텍스트 상자 44"/>
          <p:cNvSpPr txBox="1">
            <a:spLocks/>
          </p:cNvSpPr>
          <p:nvPr/>
        </p:nvSpPr>
        <p:spPr>
          <a:xfrm rot="0">
            <a:off x="1236980" y="5475605"/>
            <a:ext cx="4132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Mouse 스크립트의 Video 변수에 Screen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6" name="도형 49"/>
          <p:cNvCxnSpPr/>
          <p:nvPr/>
        </p:nvCxnSpPr>
        <p:spPr>
          <a:xfrm rot="0" flipV="1">
            <a:off x="1974215" y="4944745"/>
            <a:ext cx="3291205" cy="2863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그림 50" descr="C:/Users/Admin1/AppData/Roaming/PolarisOffice/ETemp/9740_18728032/fImage5206275696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04350" y="2190750"/>
            <a:ext cx="1532890" cy="2477135"/>
          </a:xfrm>
          <a:prstGeom prst="roundRect"/>
          <a:solidFill>
            <a:srgbClr val="EDEDED"/>
          </a:solidFill>
        </p:spPr>
      </p:pic>
      <p:pic>
        <p:nvPicPr>
          <p:cNvPr id="118" name="그림 53" descr="C:/Users/Admin1/AppData/Roaming/PolarisOffice/ETemp/9740_18728032/fImage10841277446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37640"/>
            <a:ext cx="2390775" cy="38538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153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" name="Rect 0"/>
          <p:cNvSpPr txBox="1">
            <a:spLocks/>
          </p:cNvSpPr>
          <p:nvPr/>
        </p:nvSpPr>
        <p:spPr>
          <a:xfrm rot="0">
            <a:off x="6813550" y="3048000"/>
            <a:ext cx="41236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HD TV 오브젝트의 Layer를 Switch로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1236980" y="5483860"/>
            <a:ext cx="41414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Layers에 Switch 레이어를 User Layer 3에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" name="그림 56" descr="C:/Users/Admin1/AppData/Roaming/PolarisOffice/ETemp/9740_18728032/fImage17760290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437640"/>
            <a:ext cx="4148455" cy="3862705"/>
          </a:xfrm>
          <a:prstGeom prst="rect"/>
          <a:noFill/>
        </p:spPr>
      </p:pic>
      <p:pic>
        <p:nvPicPr>
          <p:cNvPr id="120" name="그림 64" descr="C:/Users/Admin1/AppData/Roaming/PolarisOffice/ETemp/9740_18728032/fImage15580292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45895"/>
            <a:ext cx="4122420" cy="1464310"/>
          </a:xfrm>
          <a:prstGeom prst="roundRect"/>
          <a:solidFill>
            <a:srgbClr val="EDEDED"/>
          </a:solidFill>
        </p:spPr>
      </p:pic>
      <p:pic>
        <p:nvPicPr>
          <p:cNvPr id="121" name="그림 67" descr="C:/Users/Admin1/AppData/Roaming/PolarisOffice/ETemp/9740_18728032/fImage13210293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913505"/>
            <a:ext cx="4122420" cy="1481455"/>
          </a:xfrm>
          <a:prstGeom prst="roundRect"/>
          <a:solidFill>
            <a:srgbClr val="EDEDED"/>
          </a:solidFill>
        </p:spPr>
      </p:pic>
      <p:sp>
        <p:nvSpPr>
          <p:cNvPr id="122" name="텍스트 상자 70"/>
          <p:cNvSpPr txBox="1">
            <a:spLocks/>
          </p:cNvSpPr>
          <p:nvPr/>
        </p:nvSpPr>
        <p:spPr>
          <a:xfrm rot="0">
            <a:off x="6816090" y="5492750"/>
            <a:ext cx="41236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Mouse 스크립트의 Layer Mask를 Switch로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7550" y="405130"/>
            <a:ext cx="31502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7" name="텍스트 상자 41"/>
          <p:cNvSpPr txBox="1">
            <a:spLocks/>
          </p:cNvSpPr>
          <p:nvPr/>
        </p:nvSpPr>
        <p:spPr>
          <a:xfrm rot="0">
            <a:off x="6824980" y="4367530"/>
            <a:ext cx="4129405" cy="18154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Zoom 스크립트에서 Camera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Update( ) 함수에서 마우스 입력 값을 카메라의 FieldOfView에 적용될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53"/>
          <p:cNvSpPr txBox="1">
            <a:spLocks/>
          </p:cNvSpPr>
          <p:nvPr/>
        </p:nvSpPr>
        <p:spPr>
          <a:xfrm rot="0">
            <a:off x="1220470" y="2992755"/>
            <a:ext cx="412623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Main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11"/>
          <p:cNvSpPr txBox="1">
            <a:spLocks/>
          </p:cNvSpPr>
          <p:nvPr/>
        </p:nvSpPr>
        <p:spPr>
          <a:xfrm rot="0">
            <a:off x="1212215" y="5228590"/>
            <a:ext cx="41313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Zoom 스크립트를 생성한 다음 Main Camera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16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0310" y="1437640"/>
            <a:ext cx="4132580" cy="1455420"/>
          </a:xfrm>
          <a:prstGeom prst="roundRect"/>
          <a:solidFill>
            <a:srgbClr val="EDEDED"/>
          </a:solidFill>
        </p:spPr>
      </p:pic>
      <p:pic>
        <p:nvPicPr>
          <p:cNvPr id="46" name="그림 40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438275"/>
            <a:ext cx="4134485" cy="2781935"/>
          </a:xfrm>
          <a:prstGeom prst="roundRect"/>
          <a:solidFill>
            <a:srgbClr val="EDEDED"/>
          </a:solidFill>
        </p:spPr>
      </p:pic>
      <p:pic>
        <p:nvPicPr>
          <p:cNvPr id="47" name="그림 36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2215" y="3827145"/>
            <a:ext cx="2893060" cy="1290320"/>
          </a:xfrm>
          <a:prstGeom prst="roundRect"/>
          <a:solidFill>
            <a:srgbClr val="EDEDED"/>
          </a:solidFill>
        </p:spPr>
      </p:pic>
      <p:pic>
        <p:nvPicPr>
          <p:cNvPr id="48" name="그림 39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20565" y="4078605"/>
            <a:ext cx="822960" cy="866775"/>
          </a:xfrm>
          <a:prstGeom prst="roundRect"/>
          <a:solidFill>
            <a:srgbClr val="EDEDED"/>
          </a:solidFill>
        </p:spPr>
      </p:pic>
      <p:cxnSp>
        <p:nvCxnSpPr>
          <p:cNvPr id="49" name="도형 42"/>
          <p:cNvCxnSpPr/>
          <p:nvPr/>
        </p:nvCxnSpPr>
        <p:spPr>
          <a:xfrm rot="0" flipH="1" flipV="1">
            <a:off x="3645535" y="4173855"/>
            <a:ext cx="875665" cy="3384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462780" y="374650"/>
            <a:ext cx="32721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5" name="그림 52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57325"/>
            <a:ext cx="2648585" cy="3305810"/>
          </a:xfrm>
          <a:prstGeom prst="roundRect"/>
          <a:solidFill>
            <a:srgbClr val="EDEDED"/>
          </a:solidFill>
        </p:spPr>
      </p:pic>
      <p:sp>
        <p:nvSpPr>
          <p:cNvPr id="17" name="텍스트 상자 56"/>
          <p:cNvSpPr txBox="1">
            <a:spLocks/>
          </p:cNvSpPr>
          <p:nvPr/>
        </p:nvSpPr>
        <p:spPr>
          <a:xfrm rot="0">
            <a:off x="1228725" y="4909820"/>
            <a:ext cx="416306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3D Object에 Plane</a:t>
            </a:r>
            <a:r>
              <a:rPr lang="ko-KR" sz="1800">
                <a:latin typeface="맑은 고딕" charset="0"/>
                <a:ea typeface="맑은 고딕" charset="0"/>
              </a:rPr>
              <a:t>을 2개</a:t>
            </a:r>
            <a:r>
              <a:rPr lang="ko-KR" sz="1800">
                <a:latin typeface="맑은 고딕" charset="0"/>
                <a:ea typeface="맑은 고딕" charset="0"/>
              </a:rPr>
              <a:t> 생성하고 </a:t>
            </a:r>
            <a:r>
              <a:rPr lang="ko-KR" sz="1800">
                <a:latin typeface="맑은 고딕" charset="0"/>
                <a:ea typeface="맑은 고딕" charset="0"/>
              </a:rPr>
              <a:t>Left Wall 이라는 이름과 Right Wall 이라는 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4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6700" y="2181225"/>
            <a:ext cx="1305560" cy="1858010"/>
          </a:xfrm>
          <a:prstGeom prst="roundRect"/>
          <a:solidFill>
            <a:srgbClr val="EDEDED"/>
          </a:solidFill>
        </p:spPr>
      </p:pic>
      <p:pic>
        <p:nvPicPr>
          <p:cNvPr id="29" name="그림 4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61770"/>
            <a:ext cx="1430020" cy="1116965"/>
          </a:xfrm>
          <a:prstGeom prst="roundRect"/>
          <a:solidFill>
            <a:srgbClr val="EDEDED"/>
          </a:solidFill>
        </p:spPr>
      </p:pic>
      <p:pic>
        <p:nvPicPr>
          <p:cNvPr id="30" name="그림 52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82000" y="1447800"/>
            <a:ext cx="2573020" cy="1121410"/>
          </a:xfrm>
          <a:prstGeom prst="roundRect"/>
          <a:solidFill>
            <a:srgbClr val="EDEDED"/>
          </a:solidFill>
        </p:spPr>
      </p:pic>
      <p:sp>
        <p:nvSpPr>
          <p:cNvPr id="31" name="텍스트 상자 55"/>
          <p:cNvSpPr txBox="1">
            <a:spLocks/>
          </p:cNvSpPr>
          <p:nvPr/>
        </p:nvSpPr>
        <p:spPr>
          <a:xfrm rot="0">
            <a:off x="6817360" y="2663825"/>
            <a:ext cx="412940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 아래에 있는 Textures 폴더에 Physical Box Texture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선택하고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Physical Box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090" y="3990340"/>
            <a:ext cx="4149725" cy="1405255"/>
          </a:xfrm>
          <a:prstGeom prst="roundRect"/>
          <a:solidFill>
            <a:srgbClr val="EDEDED"/>
          </a:solidFill>
        </p:spPr>
      </p:pic>
      <p:sp>
        <p:nvSpPr>
          <p:cNvPr id="33" name="텍스트 상자 4"/>
          <p:cNvSpPr txBox="1">
            <a:spLocks/>
          </p:cNvSpPr>
          <p:nvPr/>
        </p:nvSpPr>
        <p:spPr>
          <a:xfrm rot="0">
            <a:off x="6816725" y="5467350"/>
            <a:ext cx="41408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러고 나서 Physical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Box 오브젝트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의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위치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값을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설정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28"/>
          <p:cNvCxnSpPr/>
          <p:nvPr/>
        </p:nvCxnSpPr>
        <p:spPr>
          <a:xfrm rot="0" flipH="1">
            <a:off x="7836535" y="1783715"/>
            <a:ext cx="1282065" cy="381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6755" y="383540"/>
            <a:ext cx="31686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254125" y="2917190"/>
            <a:ext cx="41154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Left Wall 오브젝트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2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54785"/>
            <a:ext cx="4124960" cy="1369060"/>
          </a:xfrm>
          <a:prstGeom prst="roundRect"/>
          <a:solidFill>
            <a:srgbClr val="EDEDED"/>
          </a:solidFill>
        </p:spPr>
      </p:pic>
      <p:sp>
        <p:nvSpPr>
          <p:cNvPr id="50" name="텍스트 상자 11"/>
          <p:cNvSpPr txBox="1">
            <a:spLocks/>
          </p:cNvSpPr>
          <p:nvPr/>
        </p:nvSpPr>
        <p:spPr>
          <a:xfrm>
            <a:off x="6816725" y="2671445"/>
            <a:ext cx="415036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있는 Textures 폴더에 Wall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 선택하고 </a:t>
            </a:r>
            <a:r>
              <a:rPr lang="ko-KR" sz="1800">
                <a:latin typeface="맑은 고딕" charset="0"/>
                <a:ea typeface="맑은 고딕" charset="0"/>
              </a:rPr>
              <a:t>Ground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1" name="그림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446530"/>
            <a:ext cx="1233805" cy="1106170"/>
          </a:xfrm>
          <a:prstGeom prst="roundRect"/>
          <a:solidFill>
            <a:srgbClr val="EDEDED"/>
          </a:solidFill>
        </p:spPr>
      </p:pic>
      <p:sp>
        <p:nvSpPr>
          <p:cNvPr id="54" name="텍스트 상자 18"/>
          <p:cNvSpPr txBox="1">
            <a:spLocks/>
          </p:cNvSpPr>
          <p:nvPr/>
        </p:nvSpPr>
        <p:spPr>
          <a:xfrm>
            <a:off x="6818630" y="5512435"/>
            <a:ext cx="41484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Physical Box 오브젝트에 Rigidbody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2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4057015"/>
            <a:ext cx="4147820" cy="1280795"/>
          </a:xfrm>
          <a:prstGeom prst="roundRect"/>
          <a:solidFill>
            <a:srgbClr val="EDEDED"/>
          </a:solidFill>
        </p:spPr>
      </p:pic>
      <p:pic>
        <p:nvPicPr>
          <p:cNvPr id="56" name="그림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5785" y="1451610"/>
            <a:ext cx="2768600" cy="1115060"/>
          </a:xfrm>
          <a:prstGeom prst="roundRect"/>
          <a:solidFill>
            <a:srgbClr val="EDEDED"/>
          </a:solidFill>
        </p:spPr>
      </p:pic>
      <p:cxnSp>
        <p:nvCxnSpPr>
          <p:cNvPr id="52" name="도형 15"/>
          <p:cNvCxnSpPr/>
          <p:nvPr/>
        </p:nvCxnSpPr>
        <p:spPr>
          <a:xfrm rot="0" flipH="1">
            <a:off x="7556500" y="1986915"/>
            <a:ext cx="224536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2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105" y="3711575"/>
            <a:ext cx="1198880" cy="1171575"/>
          </a:xfrm>
          <a:prstGeom prst="roundRect"/>
          <a:solidFill>
            <a:srgbClr val="EDEDED"/>
          </a:solidFill>
        </p:spPr>
      </p:pic>
      <p:sp>
        <p:nvSpPr>
          <p:cNvPr id="58" name="텍스트 상자 28"/>
          <p:cNvSpPr txBox="1">
            <a:spLocks/>
          </p:cNvSpPr>
          <p:nvPr/>
        </p:nvSpPr>
        <p:spPr>
          <a:xfrm rot="0">
            <a:off x="1247140" y="4965700"/>
            <a:ext cx="410527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Textures 폴더에 Wall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 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Right</a:t>
            </a:r>
            <a:r>
              <a:rPr lang="ko-KR" sz="1800">
                <a:latin typeface="맑은 고딕" charset="0"/>
                <a:ea typeface="맑은 고딕" charset="0"/>
              </a:rPr>
              <a:t> Wall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9" name="그림 29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0325" y="3714750"/>
            <a:ext cx="2760345" cy="1178560"/>
          </a:xfrm>
          <a:prstGeom prst="roundRect"/>
          <a:solidFill>
            <a:srgbClr val="EDEDED"/>
          </a:solidFill>
        </p:spPr>
      </p:pic>
      <p:cxnSp>
        <p:nvCxnSpPr>
          <p:cNvPr id="60" name="도형 30"/>
          <p:cNvCxnSpPr/>
          <p:nvPr/>
        </p:nvCxnSpPr>
        <p:spPr>
          <a:xfrm rot="0" flipH="1">
            <a:off x="2104390" y="4217035"/>
            <a:ext cx="2105025" cy="4597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035" y="383540"/>
            <a:ext cx="34956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6808470" y="2673985"/>
            <a:ext cx="41421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Textures 폴더에 Wall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 선택하고</a:t>
            </a:r>
            <a:r>
              <a:rPr lang="ko-KR" sz="1800">
                <a:latin typeface="맑은 고딕" charset="0"/>
                <a:ea typeface="맑은 고딕" charset="0"/>
              </a:rPr>
              <a:t> Left Wall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89"/>
          <p:cNvSpPr txBox="1">
            <a:spLocks/>
          </p:cNvSpPr>
          <p:nvPr/>
        </p:nvSpPr>
        <p:spPr>
          <a:xfrm>
            <a:off x="1230630" y="4946650"/>
            <a:ext cx="414147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Physical Box 오브젝트를 선택하고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UI에서 Image를 생성한 다음 State라는 이름으로 정의합니다.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8" name="그림 2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45895"/>
            <a:ext cx="2685415" cy="3326130"/>
          </a:xfrm>
          <a:prstGeom prst="roundRect"/>
          <a:solidFill>
            <a:srgbClr val="EDEDED"/>
          </a:solidFill>
        </p:spPr>
      </p:pic>
      <p:pic>
        <p:nvPicPr>
          <p:cNvPr id="59" name="그림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0035" y="2135505"/>
            <a:ext cx="1280160" cy="1938020"/>
          </a:xfrm>
          <a:prstGeom prst="roundRect"/>
          <a:solidFill>
            <a:srgbClr val="EDEDED"/>
          </a:solidFill>
        </p:spPr>
      </p:pic>
      <p:pic>
        <p:nvPicPr>
          <p:cNvPr id="62" name="그림 33" descr="C:/Users/Admin1/AppData/Roaming/PolarisOffice/ETemp/9740_18728032/fImage8110111935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44625"/>
            <a:ext cx="1292225" cy="1148715"/>
          </a:xfrm>
          <a:prstGeom prst="roundRect"/>
          <a:solidFill>
            <a:srgbClr val="EDEDED"/>
          </a:solidFill>
        </p:spPr>
      </p:pic>
      <p:pic>
        <p:nvPicPr>
          <p:cNvPr id="68" name="그림 7" descr="C:/Users/Admin1/AppData/Roaming/PolarisOffice/ETemp/9740_18728032/fImage138331045724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5000" y="1451610"/>
            <a:ext cx="2700020" cy="1142365"/>
          </a:xfrm>
          <a:prstGeom prst="roundRect"/>
          <a:solidFill>
            <a:srgbClr val="EDEDED"/>
          </a:solidFill>
        </p:spPr>
      </p:pic>
      <p:cxnSp>
        <p:nvCxnSpPr>
          <p:cNvPr id="63" name="도형 36"/>
          <p:cNvCxnSpPr/>
          <p:nvPr/>
        </p:nvCxnSpPr>
        <p:spPr>
          <a:xfrm rot="0" flipH="1">
            <a:off x="7654925" y="1920240"/>
            <a:ext cx="2188210" cy="3492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텍스트 상자 6"/>
          <p:cNvSpPr txBox="1">
            <a:spLocks/>
          </p:cNvSpPr>
          <p:nvPr/>
        </p:nvSpPr>
        <p:spPr>
          <a:xfrm rot="0">
            <a:off x="6816725" y="5495925"/>
            <a:ext cx="41300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Ground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7" descr="C:/Users/Admin1/AppData/Roaming/PolarisOffice/ETemp/9740_18728032/fImage113691271478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4006215"/>
            <a:ext cx="4116070" cy="14217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236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79" name="그림 39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28570" y="1437640"/>
            <a:ext cx="2842895" cy="1247140"/>
          </a:xfrm>
          <a:prstGeom prst="roundRect"/>
          <a:solidFill>
            <a:srgbClr val="EDEDED"/>
          </a:solidFill>
        </p:spPr>
      </p:pic>
      <p:sp>
        <p:nvSpPr>
          <p:cNvPr id="80" name="텍스트 상자 54"/>
          <p:cNvSpPr txBox="1">
            <a:spLocks/>
          </p:cNvSpPr>
          <p:nvPr/>
        </p:nvSpPr>
        <p:spPr>
          <a:xfrm>
            <a:off x="1221105" y="2795270"/>
            <a:ext cx="41503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Canvas 오브젝트를 선택한 다음 Render Mode를 World Space를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1" name="그림 59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28750"/>
            <a:ext cx="1193800" cy="1254125"/>
          </a:xfrm>
          <a:prstGeom prst="roundRect"/>
          <a:solidFill>
            <a:srgbClr val="EDEDED"/>
          </a:solidFill>
        </p:spPr>
      </p:pic>
      <p:sp>
        <p:nvSpPr>
          <p:cNvPr id="84" name="텍스트 상자 5"/>
          <p:cNvSpPr txBox="1">
            <a:spLocks/>
          </p:cNvSpPr>
          <p:nvPr/>
        </p:nvSpPr>
        <p:spPr>
          <a:xfrm>
            <a:off x="1221105" y="5476875"/>
            <a:ext cx="41141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Right Wall 오브젝트의 위치와 회전 값을 설정합니다.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7" name="그림 16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22285" y="1446530"/>
            <a:ext cx="2832735" cy="1421130"/>
          </a:xfrm>
          <a:prstGeom prst="roundRect"/>
          <a:solidFill>
            <a:srgbClr val="EDEDED"/>
          </a:solidFill>
        </p:spPr>
      </p:pic>
      <p:sp>
        <p:nvSpPr>
          <p:cNvPr id="88" name="텍스트 상자 19"/>
          <p:cNvSpPr txBox="1">
            <a:spLocks/>
          </p:cNvSpPr>
          <p:nvPr/>
        </p:nvSpPr>
        <p:spPr>
          <a:xfrm>
            <a:off x="6840855" y="2983865"/>
            <a:ext cx="41059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Canvas 오브젝트를 선택하고 크기를 설정합니다.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9" name="그림 20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745" y="1428750"/>
            <a:ext cx="1117600" cy="1438275"/>
          </a:xfrm>
          <a:prstGeom prst="roundRect"/>
          <a:solidFill>
            <a:srgbClr val="EDEDED"/>
          </a:solidFill>
        </p:spPr>
      </p:pic>
      <p:pic>
        <p:nvPicPr>
          <p:cNvPr id="90" name="그림 33"/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2215" y="3895725"/>
            <a:ext cx="4157345" cy="1516380"/>
          </a:xfrm>
          <a:prstGeom prst="roundRect"/>
          <a:solidFill>
            <a:srgbClr val="EDEDED"/>
          </a:solidFill>
        </p:spPr>
      </p:pic>
      <p:pic>
        <p:nvPicPr>
          <p:cNvPr id="93" name="그림 1" descr="C:/Users/Admin1/AppData/Roaming/PolarisOffice/ETemp/9740_18728032/fImage79401206962.png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9905" y="3823970"/>
            <a:ext cx="1279525" cy="1275715"/>
          </a:xfrm>
          <a:prstGeom prst="roundRect"/>
          <a:solidFill>
            <a:srgbClr val="EDEDED"/>
          </a:solidFill>
        </p:spPr>
      </p:pic>
      <p:pic>
        <p:nvPicPr>
          <p:cNvPr id="94" name="그림 2" descr="C:/Users/Admin1/AppData/Roaming/PolarisOffice/ETemp/9740_18728032/fImage67651214464.png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1510" y="3823970"/>
            <a:ext cx="2694305" cy="1282700"/>
          </a:xfrm>
          <a:prstGeom prst="roundRect"/>
          <a:solidFill>
            <a:srgbClr val="EDEDED"/>
          </a:solidFill>
        </p:spPr>
      </p:pic>
      <p:sp>
        <p:nvSpPr>
          <p:cNvPr id="95" name="텍스트 상자 3"/>
          <p:cNvSpPr txBox="1">
            <a:spLocks/>
          </p:cNvSpPr>
          <p:nvPr/>
        </p:nvSpPr>
        <p:spPr>
          <a:xfrm rot="0">
            <a:off x="6855460" y="5196205"/>
            <a:ext cx="40932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Zoom 스크립트에서 Main Camera 변수에 Main Camera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6" name="도형 8"/>
          <p:cNvCxnSpPr/>
          <p:nvPr/>
        </p:nvCxnSpPr>
        <p:spPr>
          <a:xfrm rot="0">
            <a:off x="7964170" y="4048125"/>
            <a:ext cx="2910205" cy="7156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242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84" name="Rect 0"/>
          <p:cNvSpPr txBox="1">
            <a:spLocks/>
          </p:cNvSpPr>
          <p:nvPr/>
        </p:nvSpPr>
        <p:spPr>
          <a:xfrm>
            <a:off x="1221105" y="5476875"/>
            <a:ext cx="41490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Canvas의 Event Camera에 Main Camera 오브젝트를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>
            <a:off x="6859905" y="4916805"/>
            <a:ext cx="41046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있는 Texture 폴더에 Location 텍스처를 선택하고 State 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3" name="그림 4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105" y="1454785"/>
            <a:ext cx="4157980" cy="1715770"/>
          </a:xfrm>
          <a:prstGeom prst="roundRect"/>
          <a:solidFill>
            <a:srgbClr val="EDEDED"/>
          </a:solidFill>
        </p:spPr>
      </p:pic>
      <p:sp>
        <p:nvSpPr>
          <p:cNvPr id="94" name="텍스트 상자 46"/>
          <p:cNvSpPr txBox="1">
            <a:spLocks/>
          </p:cNvSpPr>
          <p:nvPr/>
        </p:nvSpPr>
        <p:spPr>
          <a:xfrm>
            <a:off x="1223645" y="3288030"/>
            <a:ext cx="41465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State 오브젝트의 위치와 크기 그리고 회전 값을 설정합니다. 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5" name="그림 4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8475" y="1454785"/>
            <a:ext cx="4106545" cy="2062480"/>
          </a:xfrm>
          <a:prstGeom prst="roundRect"/>
          <a:solidFill>
            <a:srgbClr val="EDEDED"/>
          </a:solidFill>
        </p:spPr>
      </p:pic>
      <p:pic>
        <p:nvPicPr>
          <p:cNvPr id="96" name="그림 5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0" y="3696970"/>
            <a:ext cx="4114165" cy="1135380"/>
          </a:xfrm>
          <a:prstGeom prst="roundRect"/>
          <a:solidFill>
            <a:srgbClr val="EDEDED"/>
          </a:solidFill>
        </p:spPr>
      </p:pic>
      <p:cxnSp>
        <p:nvCxnSpPr>
          <p:cNvPr id="97" name="도형 53"/>
          <p:cNvCxnSpPr/>
          <p:nvPr/>
        </p:nvCxnSpPr>
        <p:spPr>
          <a:xfrm rot="0" flipV="1">
            <a:off x="8979535" y="1731645"/>
            <a:ext cx="1836420" cy="22263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5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4112260"/>
            <a:ext cx="1310005" cy="1272540"/>
          </a:xfrm>
          <a:prstGeom prst="roundRect"/>
          <a:solidFill>
            <a:srgbClr val="EDEDED"/>
          </a:solidFill>
        </p:spPr>
      </p:pic>
      <p:pic>
        <p:nvPicPr>
          <p:cNvPr id="99" name="그림 5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58745" y="4112895"/>
            <a:ext cx="2719705" cy="1264920"/>
          </a:xfrm>
          <a:prstGeom prst="roundRect"/>
          <a:solidFill>
            <a:srgbClr val="EDEDED"/>
          </a:solidFill>
        </p:spPr>
      </p:pic>
      <p:cxnSp>
        <p:nvCxnSpPr>
          <p:cNvPr id="100" name="도형 61"/>
          <p:cNvCxnSpPr/>
          <p:nvPr/>
        </p:nvCxnSpPr>
        <p:spPr>
          <a:xfrm rot="0">
            <a:off x="2277745" y="4347210"/>
            <a:ext cx="2996565" cy="2603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248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84" name="Rect 0"/>
          <p:cNvSpPr txBox="1">
            <a:spLocks/>
          </p:cNvSpPr>
          <p:nvPr/>
        </p:nvSpPr>
        <p:spPr>
          <a:xfrm>
            <a:off x="1221105" y="547687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HD TV 오브젝트의 위치와 회전 그리고 크기를 설정합니다.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>
            <a:off x="6808470" y="4925060"/>
            <a:ext cx="413258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HD TV 오브젝트 하위 오브젝트로 Quad 오브젝트를 생성하고 Screen이라는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4" name="Rect 0"/>
          <p:cNvSpPr txBox="1">
            <a:spLocks/>
          </p:cNvSpPr>
          <p:nvPr/>
        </p:nvSpPr>
        <p:spPr>
          <a:xfrm>
            <a:off x="1223645" y="2747645"/>
            <a:ext cx="41478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있는 Model 폴더에 HD TV 모델을 선택한 다음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1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54785"/>
            <a:ext cx="1272540" cy="1139190"/>
          </a:xfrm>
          <a:prstGeom prst="roundRect"/>
          <a:solidFill>
            <a:srgbClr val="EDEDED"/>
          </a:solidFill>
        </p:spPr>
      </p:pic>
      <p:pic>
        <p:nvPicPr>
          <p:cNvPr id="102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68905" y="1454785"/>
            <a:ext cx="2702560" cy="1148080"/>
          </a:xfrm>
          <a:prstGeom prst="roundRect"/>
          <a:solidFill>
            <a:srgbClr val="EDEDED"/>
          </a:solidFill>
        </p:spPr>
      </p:pic>
      <p:pic>
        <p:nvPicPr>
          <p:cNvPr id="103" name="그림 1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148205" y="1822450"/>
            <a:ext cx="762000" cy="426085"/>
          </a:xfrm>
          <a:prstGeom prst="rect"/>
          <a:noFill/>
        </p:spPr>
      </p:pic>
      <p:pic>
        <p:nvPicPr>
          <p:cNvPr id="104" name="그림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3832225"/>
            <a:ext cx="4140200" cy="1544955"/>
          </a:xfrm>
          <a:prstGeom prst="roundRect"/>
          <a:solidFill>
            <a:srgbClr val="EDEDED"/>
          </a:solidFill>
        </p:spPr>
      </p:pic>
      <p:pic>
        <p:nvPicPr>
          <p:cNvPr id="105" name="그림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46530"/>
            <a:ext cx="2686050" cy="3308985"/>
          </a:xfrm>
          <a:prstGeom prst="roundRect"/>
          <a:solidFill>
            <a:srgbClr val="EDEDED"/>
          </a:solidFill>
        </p:spPr>
      </p:pic>
      <p:pic>
        <p:nvPicPr>
          <p:cNvPr id="106" name="그림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59620" y="2178685"/>
            <a:ext cx="1281430" cy="20789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248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84" name="Rect 0"/>
          <p:cNvSpPr txBox="1">
            <a:spLocks/>
          </p:cNvSpPr>
          <p:nvPr/>
        </p:nvSpPr>
        <p:spPr>
          <a:xfrm>
            <a:off x="1221105" y="547687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Screen 오브젝트의 Video Player 컴포넌트를 추가합니다.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 rot="0">
            <a:off x="6797675" y="2806700"/>
            <a:ext cx="415734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Video Player 폴더에 Game Video를 선택한 다음 Screen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4" name="Rect 0"/>
          <p:cNvSpPr txBox="1">
            <a:spLocks/>
          </p:cNvSpPr>
          <p:nvPr/>
        </p:nvSpPr>
        <p:spPr>
          <a:xfrm>
            <a:off x="1223645" y="3194050"/>
            <a:ext cx="41478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Screen 오브젝트의 위치와 회전 그리고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438275"/>
            <a:ext cx="4132580" cy="1662430"/>
          </a:xfrm>
          <a:prstGeom prst="roundRect"/>
          <a:solidFill>
            <a:srgbClr val="EDEDED"/>
          </a:solidFill>
        </p:spPr>
      </p:pic>
      <p:pic>
        <p:nvPicPr>
          <p:cNvPr id="109" name="그림 33" descr="C:/Users/Admin1/AppData/Roaming/PolarisOffice/ETemp/9740_18728032/fImage10194236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9125" y="1446530"/>
            <a:ext cx="2709545" cy="1264285"/>
          </a:xfrm>
          <a:prstGeom prst="roundRect"/>
          <a:solidFill>
            <a:srgbClr val="EDEDED"/>
          </a:solidFill>
        </p:spPr>
      </p:pic>
      <p:pic>
        <p:nvPicPr>
          <p:cNvPr id="112" name="그림 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105" y="4008755"/>
            <a:ext cx="4139565" cy="1351280"/>
          </a:xfrm>
          <a:prstGeom prst="roundRect"/>
          <a:solidFill>
            <a:srgbClr val="EDEDED"/>
          </a:solidFill>
        </p:spPr>
      </p:pic>
      <p:pic>
        <p:nvPicPr>
          <p:cNvPr id="113" name="그림 42" descr="C:/Users/Admin1/AppData/Roaming/PolarisOffice/ETemp/9740_18728032/fImage9952248446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46530"/>
            <a:ext cx="1346835" cy="1271905"/>
          </a:xfrm>
          <a:prstGeom prst="roundRect"/>
          <a:solidFill>
            <a:srgbClr val="EDEDED"/>
          </a:solidFill>
        </p:spPr>
      </p:pic>
      <p:cxnSp>
        <p:nvCxnSpPr>
          <p:cNvPr id="111" name="도형 37"/>
          <p:cNvCxnSpPr/>
          <p:nvPr/>
        </p:nvCxnSpPr>
        <p:spPr>
          <a:xfrm rot="0" flipH="1">
            <a:off x="7715250" y="2147570"/>
            <a:ext cx="615950" cy="4165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그림 4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3570" y="4147820"/>
            <a:ext cx="2710815" cy="1212850"/>
          </a:xfrm>
          <a:prstGeom prst="roundRect"/>
          <a:solidFill>
            <a:srgbClr val="EDEDED"/>
          </a:solidFill>
        </p:spPr>
      </p:pic>
      <p:pic>
        <p:nvPicPr>
          <p:cNvPr id="115" name="그림 4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675" y="4147820"/>
            <a:ext cx="1343025" cy="1216025"/>
          </a:xfrm>
          <a:prstGeom prst="roundRect"/>
          <a:solidFill>
            <a:srgbClr val="EDEDED"/>
          </a:solidFill>
        </p:spPr>
      </p:pic>
      <p:sp>
        <p:nvSpPr>
          <p:cNvPr id="116" name="텍스트 상자 50"/>
          <p:cNvSpPr txBox="1">
            <a:spLocks/>
          </p:cNvSpPr>
          <p:nvPr/>
        </p:nvSpPr>
        <p:spPr>
          <a:xfrm>
            <a:off x="6800215" y="5477510"/>
            <a:ext cx="41548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HD TV 오브젝트에 Sphere Collideer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