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60" r:id="rId12"/>
  </p:sldMasterIdLst>
  <p:notesMasterIdLst>
    <p:notesMasterId r:id="rId14"/>
  </p:notesMasterIdLst>
  <p:sldIdLst>
    <p:sldId id="276" r:id="rId16"/>
    <p:sldId id="277" r:id="rId17"/>
    <p:sldId id="289" r:id="rId18"/>
    <p:sldId id="280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1" Type="http://schemas.openxmlformats.org/officeDocument/2006/relationships/image" Target="../media/fImage47031079169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7" Type="http://schemas.openxmlformats.org/officeDocument/2006/relationships/image" Target="../media/fImage12304996334.png"></Relationship><Relationship Id="rId1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2" Type="http://schemas.openxmlformats.org/officeDocument/2006/relationships/image" Target="../media/fImage54751016500.png"></Relationship><Relationship Id="rId13" Type="http://schemas.openxmlformats.org/officeDocument/2006/relationships/image" Target="../media/fImage125531029169.png"></Relationship><Relationship Id="rId14" Type="http://schemas.openxmlformats.org/officeDocument/2006/relationships/image" Target="../media/fImage12570104572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789841.png"></Relationship><Relationship Id="rId3" Type="http://schemas.openxmlformats.org/officeDocument/2006/relationships/image" Target="../media/fImage125701851478.png"></Relationship><Relationship Id="rId4" Type="http://schemas.openxmlformats.org/officeDocument/2006/relationships/image" Target="../media/fImage59741869358.png"></Relationship></Relationships>
</file>

<file path=ppt/slides/_rels/slide4.xml.rels><?xml version="1.0" encoding="UTF-8"?>
<Relationships xmlns="http://schemas.openxmlformats.org/package/2006/relationships"><Relationship Id="rId9" Type="http://schemas.openxmlformats.org/officeDocument/2006/relationships/image" Target="../media/fImage108091599358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415872006500.png"></Relationship><Relationship Id="rId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0630" y="4177030"/>
            <a:ext cx="41281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aster)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</a:t>
            </a:r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aster)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6304_11017832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58415" cy="2593340"/>
          </a:xfrm>
          <a:prstGeom prst="roundRect"/>
          <a:solidFill>
            <a:srgbClr val="EDEDED"/>
          </a:solidFill>
        </p:spPr>
      </p:pic>
      <p:pic>
        <p:nvPicPr>
          <p:cNvPr id="19" name="그림 17" descr="C:/Users/Admin1/AppData/Roaming/PolarisOffice/ETemp/6304_11017832/fImage470310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5755" cy="135128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898775"/>
            <a:ext cx="41224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Billiard Ball (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aster)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685665" y="2834005"/>
            <a:ext cx="635" cy="370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5625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Billiard Ball (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aster)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6304_11017832/fImage4946974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5580" y="1452880"/>
            <a:ext cx="1361440" cy="1381760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6304_11017832/fImage246198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7205" y="3204210"/>
            <a:ext cx="758190" cy="836295"/>
          </a:xfrm>
          <a:prstGeom prst="roundRect"/>
          <a:solidFill>
            <a:srgbClr val="EDEDED"/>
          </a:solidFill>
        </p:spPr>
      </p:pic>
      <p:pic>
        <p:nvPicPr>
          <p:cNvPr id="25" name="그림 7" descr="C:/Users/Admin1/AppData/Roaming/PolarisOffice/ETemp/6304_11017832/fImage1230499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984625"/>
            <a:ext cx="4124325" cy="14770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250" y="517207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Blue Ball (</a:t>
            </a:r>
            <a:r>
              <a:rPr lang="ko-KR" sz="1800">
                <a:latin typeface="맑은 고딕" charset="0"/>
                <a:ea typeface="맑은 고딕" charset="0"/>
              </a:rPr>
              <a:t>Other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49570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Blue Ball (Other)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0" descr="C:/Users/Admin1/AppData/Roaming/PolarisOffice/ETemp/6304_11017832/fImage159789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0020"/>
            <a:ext cx="2705100" cy="3601085"/>
          </a:xfrm>
          <a:prstGeom prst="roundRect"/>
          <a:solidFill>
            <a:srgbClr val="EDEDED"/>
          </a:solidFill>
        </p:spPr>
      </p:pic>
      <p:pic>
        <p:nvPicPr>
          <p:cNvPr id="33" name="그림 11" descr="C:/Users/Admin1/AppData/Roaming/PolarisOffice/ETemp/6304_11017832/fImage5475101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3050" y="2377440"/>
            <a:ext cx="1301115" cy="1697355"/>
          </a:xfrm>
          <a:prstGeom prst="roundRect"/>
          <a:solidFill>
            <a:srgbClr val="EDEDED"/>
          </a:solidFill>
        </p:spPr>
      </p:pic>
      <p:pic>
        <p:nvPicPr>
          <p:cNvPr id="34" name="그림 14" descr="C:/Users/Admin1/AppData/Roaming/PolarisOffice/ETemp/6304_11017832/fImage12553102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43375" cy="1336040"/>
          </a:xfrm>
          <a:prstGeom prst="roundRect"/>
          <a:solidFill>
            <a:srgbClr val="EDEDED"/>
          </a:solidFill>
        </p:spPr>
      </p:pic>
      <p:sp>
        <p:nvSpPr>
          <p:cNvPr id="35" name="텍스트 상자 17"/>
          <p:cNvSpPr txBox="1">
            <a:spLocks/>
          </p:cNvSpPr>
          <p:nvPr/>
        </p:nvSpPr>
        <p:spPr>
          <a:xfrm rot="0">
            <a:off x="6816090" y="286004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8" descr="C:/Users/Admin1/AppData/Roaming/PolarisOffice/ETemp/6304_11017832/fImage12570104572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53510"/>
            <a:ext cx="414655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250" y="517207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 Red Ball </a:t>
            </a:r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Other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Blue Ball (Other)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Picture " descr="C:/Users/Admin1/AppData/Roaming/PolarisOffice/ETemp/6304_11017832/fImage159789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0020"/>
            <a:ext cx="2705100" cy="3601085"/>
          </a:xfrm>
          <a:prstGeom prst="roundRect"/>
          <a:solidFill>
            <a:srgbClr val="EDEDED"/>
          </a:solidFill>
        </p:spPr>
      </p:pic>
      <p:pic>
        <p:nvPicPr>
          <p:cNvPr id="36" name="Picture " descr="C:/Users/Admin1/AppData/Roaming/PolarisOffice/ETemp/6304_11017832/fImage1257018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53510"/>
            <a:ext cx="4146550" cy="1421765"/>
          </a:xfrm>
          <a:prstGeom prst="roundRect"/>
          <a:solidFill>
            <a:srgbClr val="EDEDED"/>
          </a:solidFill>
        </p:spPr>
      </p:pic>
      <p:pic>
        <p:nvPicPr>
          <p:cNvPr id="37" name="그림 22" descr="C:/Users/Admin1/AppData/Roaming/PolarisOffice/ETemp/6304_11017832/fImage597418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125" y="2317115"/>
            <a:ext cx="1318895" cy="18180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8005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1" descr="C:/Users/Admin1/AppData/Roaming/PolarisOffice/ETemp/7096_10494752/fImage41587200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13510"/>
            <a:ext cx="4140835" cy="3922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21765" y="4639945"/>
            <a:ext cx="39687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>
            <a:off x="1388745" y="2946400"/>
            <a:ext cx="3990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>
            <a:off x="1382395" y="5426075"/>
            <a:ext cx="4004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>
            <a:off x="6802755" y="28016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선택하고 Bounciness값과 Bounce Combine값을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>
            <a:off x="6814185" y="51511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