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915" r:id="rId13"/>
  </p:sldMasterIdLst>
  <p:notesMasterIdLst>
    <p:notesMasterId r:id="rId15"/>
  </p:notesMasterIdLst>
  <p:sldIdLst>
    <p:sldId id="287" r:id="rId17"/>
    <p:sldId id="291" r:id="rId18"/>
    <p:sldId id="294" r:id="rId19"/>
    <p:sldId id="293" r:id="rId20"/>
    <p:sldId id="296" r:id="rId21"/>
    <p:sldId id="29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1.xml"></Relationship><Relationship Id="rId45" Type="http://schemas.openxmlformats.org/officeDocument/2006/relationships/image" Target="../media/fImage49799741.png"></Relationship><Relationship Id="rId46" Type="http://schemas.openxmlformats.org/officeDocument/2006/relationships/image" Target="../media/fImage149081048467.png"></Relationship><Relationship Id="rId47" Type="http://schemas.openxmlformats.org/officeDocument/2006/relationships/image" Target="../media/fImage49791056334.png"></Relationship><Relationship Id="rId48" Type="http://schemas.openxmlformats.org/officeDocument/2006/relationships/image" Target="../media/fImage86701036500.png"></Relationship><Relationship Id="rId49" Type="http://schemas.openxmlformats.org/officeDocument/2006/relationships/image" Target="../media/fImage36521069169.png"></Relationship><Relationship Id="rId50" Type="http://schemas.openxmlformats.org/officeDocument/2006/relationships/image" Target="../media/fImage139441085724.png"></Relationship><Relationship Id="rId51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2.xml"></Relationship><Relationship Id="rId45" Type="http://schemas.openxmlformats.org/officeDocument/2006/relationships/image" Target="../media/fImage49791091478.png"></Relationship><Relationship Id="rId46" Type="http://schemas.openxmlformats.org/officeDocument/2006/relationships/image" Target="../media/fImage49791109358.png"></Relationship><Relationship Id="rId47" Type="http://schemas.openxmlformats.org/officeDocument/2006/relationships/image" Target="../media/fImage146041116962.png"></Relationship><Relationship Id="rId48" Type="http://schemas.openxmlformats.org/officeDocument/2006/relationships/image" Target="../media/fImage192701124464.png"></Relationship><Relationship Id="rId49" Type="http://schemas.openxmlformats.org/officeDocument/2006/relationships/image" Target="../media/fImage49461135705.png"></Relationship><Relationship Id="rId50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6" Type="http://schemas.openxmlformats.org/officeDocument/2006/relationships/notesSlide" Target="../notesSlides/notesSlide3.xml"></Relationship><Relationship Id="rId16" Type="http://schemas.openxmlformats.org/officeDocument/2006/relationships/image" Target="../media/fImage49791168145.png"></Relationship><Relationship Id="rId17" Type="http://schemas.openxmlformats.org/officeDocument/2006/relationships/image" Target="../media/fImage49791173281.png"></Relationship><Relationship Id="rId18" Type="http://schemas.openxmlformats.org/officeDocument/2006/relationships/image" Target="../media/fImage783341186827.png"></Relationship><Relationship Id="rId19" Type="http://schemas.openxmlformats.org/officeDocument/2006/relationships/image" Target="../media/fImage201451219961.png"></Relationship><Relationship Id="rId2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4.xml"></Relationship><Relationship Id="rId30" Type="http://schemas.openxmlformats.org/officeDocument/2006/relationships/image" Target="../media/fImage10268124491.png"></Relationship><Relationship Id="rId31" Type="http://schemas.openxmlformats.org/officeDocument/2006/relationships/image" Target="../media/fImage19771252995.png"></Relationship><Relationship Id="rId32" Type="http://schemas.openxmlformats.org/officeDocument/2006/relationships/image" Target="../media/fImage44901281942.png"></Relationship><Relationship Id="rId33" Type="http://schemas.openxmlformats.org/officeDocument/2006/relationships/image" Target="../media/fImage110181294827.png"></Relationship><Relationship Id="rId3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6743918241.png"></Relationship><Relationship Id="rId4" Type="http://schemas.openxmlformats.org/officeDocument/2006/relationships/image" Target="../media/fImage66911848467.png"></Relationship><Relationship Id="rId5" Type="http://schemas.openxmlformats.org/officeDocument/2006/relationships/image" Target="../media/fImage54101856334.png"></Relationship><Relationship Id="rId6" Type="http://schemas.openxmlformats.org/officeDocument/2006/relationships/image" Target="../media/fImage238811866500.png"></Relationship><Relationship Id="rId7" Type="http://schemas.openxmlformats.org/officeDocument/2006/relationships/image" Target="../media/fImage523621899169.png"></Relationship><Relationship Id="rId8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1052611645724.png"></Relationship><Relationship Id="rId4" Type="http://schemas.openxmlformats.org/officeDocument/2006/relationships/image" Target="../media/fImage123381901478.png"></Relationship><Relationship Id="rId5" Type="http://schemas.openxmlformats.org/officeDocument/2006/relationships/image" Target="../media/fImage149621919358.png"></Relationship><Relationship Id="rId6" Type="http://schemas.openxmlformats.org/officeDocument/2006/relationships/notesSlide" Target="../notesSlides/notesSlide6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20" y="-2540"/>
            <a:ext cx="12186285" cy="686244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669655" y="-3810"/>
            <a:ext cx="21551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Fixed Joint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4126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고정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조인트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게임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오브젝트의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움직임을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다른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게임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오브젝트에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종속되도록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제한하는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>
            <a:off x="981075" y="4895850"/>
            <a:ext cx="44138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6835140" y="2838450"/>
            <a:ext cx="425767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Break Force</a:t>
            </a:r>
            <a:r>
              <a:rPr lang="ko-KR" sz="1800">
                <a:latin typeface="맑은 고딕" charset="0"/>
                <a:ea typeface="맑은 고딕" charset="0"/>
              </a:rPr>
              <a:t> : </a:t>
            </a:r>
            <a:r>
              <a:rPr lang="ko-KR" sz="1800">
                <a:latin typeface="맑은 고딕" charset="0"/>
                <a:ea typeface="맑은 고딕" charset="0"/>
              </a:rPr>
              <a:t>게임 오브젝트가 연결되어 있는 상태에서 끊어지기 위해 필요한 힘을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Break Torque</a:t>
            </a:r>
            <a:r>
              <a:rPr lang="ko-KR" sz="1800">
                <a:latin typeface="맑은 고딕" charset="0"/>
                <a:ea typeface="맑은 고딕" charset="0"/>
              </a:rPr>
              <a:t> :</a:t>
            </a:r>
            <a:r>
              <a:rPr lang="ko-KR" sz="1800">
                <a:latin typeface="맑은 고딕" charset="0"/>
                <a:ea typeface="맑은 고딕" charset="0"/>
              </a:rPr>
              <a:t> 게임 오브젝트가 연결되어 있는 상태에서 끊어지기 위해 필요한 회전력을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고정 조인트 컴포넌트는 연결되어 있는 상태에서 끊어지게 되면 컴포넌트가 해제되는 특성이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1" name="텍스트 상자 18"/>
          <p:cNvSpPr txBox="1">
            <a:spLocks/>
          </p:cNvSpPr>
          <p:nvPr/>
        </p:nvSpPr>
        <p:spPr>
          <a:xfrm rot="0">
            <a:off x="989965" y="3642995"/>
            <a:ext cx="44138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고정 조인트를 사용하기 위해서는 게임 오브젝트에 리지드 바디가 필요합니다.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5" name="그림 4"/>
          <p:cNvPicPr>
            <a:picLocks noChangeAspect="1"/>
          </p:cNvPicPr>
          <p:nvPr/>
        </p:nvPicPr>
        <p:blipFill rotWithShape="1"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5520" y="2314575"/>
            <a:ext cx="1691005" cy="1210310"/>
          </a:xfrm>
          <a:prstGeom prst="rect"/>
          <a:noFill/>
        </p:spPr>
      </p:pic>
      <p:pic>
        <p:nvPicPr>
          <p:cNvPr id="1179" name="그림 12"/>
          <p:cNvPicPr>
            <a:picLocks noChangeAspect="1"/>
          </p:cNvPicPr>
          <p:nvPr/>
        </p:nvPicPr>
        <p:blipFill rotWithShape="1"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1195070"/>
            <a:ext cx="2832735" cy="1533525"/>
          </a:xfrm>
          <a:prstGeom prst="roundRect"/>
          <a:solidFill>
            <a:srgbClr val="EDEDED"/>
          </a:solidFill>
        </p:spPr>
      </p:pic>
      <p:pic>
        <p:nvPicPr>
          <p:cNvPr id="1180" name="그림 14"/>
          <p:cNvPicPr>
            <a:picLocks noChangeAspect="1"/>
          </p:cNvPicPr>
          <p:nvPr/>
        </p:nvPicPr>
        <p:blipFill rotWithShape="1"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07130" y="2299970"/>
            <a:ext cx="1691005" cy="1210310"/>
          </a:xfrm>
          <a:prstGeom prst="rect"/>
          <a:noFill/>
        </p:spPr>
      </p:pic>
      <p:pic>
        <p:nvPicPr>
          <p:cNvPr id="1178" name="그림 11"/>
          <p:cNvPicPr>
            <a:picLocks noChangeAspect="1"/>
          </p:cNvPicPr>
          <p:nvPr/>
        </p:nvPicPr>
        <p:blipFill rotWithShape="1"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66390" y="2296160"/>
            <a:ext cx="641350" cy="1229360"/>
          </a:xfrm>
          <a:prstGeom prst="rect"/>
          <a:noFill/>
        </p:spPr>
      </p:pic>
      <p:pic>
        <p:nvPicPr>
          <p:cNvPr id="1181" name="그림 15"/>
          <p:cNvPicPr>
            <a:picLocks noChangeAspect="1"/>
          </p:cNvPicPr>
          <p:nvPr/>
        </p:nvPicPr>
        <p:blipFill rotWithShape="1"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88855" y="1196340"/>
            <a:ext cx="1213485" cy="1523365"/>
          </a:xfrm>
          <a:prstGeom prst="roundRect"/>
          <a:solidFill>
            <a:srgbClr val="EDEDED"/>
          </a:solidFill>
        </p:spPr>
      </p:pic>
      <p:cxnSp>
        <p:nvCxnSpPr>
          <p:cNvPr id="1182" name="도형 20"/>
          <p:cNvCxnSpPr/>
          <p:nvPr/>
        </p:nvCxnSpPr>
        <p:spPr>
          <a:xfrm rot="0" flipH="1" flipV="1">
            <a:off x="9620250" y="1532890"/>
            <a:ext cx="304165" cy="4159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3" name="그림 21"/>
          <p:cNvPicPr>
            <a:picLocks noChangeAspect="1"/>
          </p:cNvPicPr>
          <p:nvPr/>
        </p:nvPicPr>
        <p:blipFill rotWithShape="1"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6630" y="4395470"/>
            <a:ext cx="4427220" cy="15716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-2540"/>
            <a:ext cx="12195810" cy="684339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630920" y="4445"/>
            <a:ext cx="24022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Spring Joint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5" name="텍스트 상자 38"/>
          <p:cNvSpPr txBox="1">
            <a:spLocks/>
          </p:cNvSpPr>
          <p:nvPr/>
        </p:nvSpPr>
        <p:spPr>
          <a:xfrm>
            <a:off x="991870" y="1196340"/>
            <a:ext cx="44132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스프링 조인트</a:t>
            </a:r>
            <a:r>
              <a:rPr lang="ko-KR" altLang="en-US" sz="1800">
                <a:latin typeface="맑은 고딕" charset="0"/>
                <a:ea typeface="맑은 고딕" charset="0"/>
              </a:rPr>
              <a:t>는</a:t>
            </a:r>
            <a:r>
              <a:rPr lang="ko-KR" altLang="en-US" sz="1800">
                <a:latin typeface="맑은 고딕" charset="0"/>
                <a:ea typeface="맑은 고딕" charset="0"/>
              </a:rPr>
              <a:t> 두 개의 게임 오브젝트를 스프링으로 연결시키는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4" name="텍스트 상자 9"/>
          <p:cNvSpPr txBox="1">
            <a:spLocks/>
          </p:cNvSpPr>
          <p:nvPr/>
        </p:nvSpPr>
        <p:spPr>
          <a:xfrm>
            <a:off x="995045" y="3425825"/>
            <a:ext cx="440372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스프링 조인트</a:t>
            </a:r>
            <a:r>
              <a:rPr lang="ko-KR" altLang="en-US" sz="1800">
                <a:latin typeface="맑은 고딕" charset="0"/>
                <a:ea typeface="맑은 고딕" charset="0"/>
              </a:rPr>
              <a:t>의 경우</a:t>
            </a:r>
            <a:r>
              <a:rPr lang="ko-KR" altLang="en-US" sz="1800">
                <a:latin typeface="맑은 고딕" charset="0"/>
                <a:ea typeface="맑은 고딕" charset="0"/>
              </a:rPr>
              <a:t> 서로 연결된 두 개의 점을 이용하여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Anchor : 조인트가 부착되어 있는 로컬 공간의 점을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Connected Anchor : 고정된 상태로 기준점이 되는 로컬 공간의 점입니다.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5" name="그림 24"/>
          <p:cNvPicPr>
            <a:picLocks noChangeAspect="1"/>
          </p:cNvPicPr>
          <p:nvPr/>
        </p:nvPicPr>
        <p:blipFill rotWithShape="1"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6315" y="2007235"/>
            <a:ext cx="1691005" cy="1210310"/>
          </a:xfrm>
          <a:prstGeom prst="rect"/>
          <a:noFill/>
        </p:spPr>
      </p:pic>
      <p:pic>
        <p:nvPicPr>
          <p:cNvPr id="1186" name="그림 25"/>
          <p:cNvPicPr>
            <a:picLocks noChangeAspect="1"/>
          </p:cNvPicPr>
          <p:nvPr/>
        </p:nvPicPr>
        <p:blipFill rotWithShape="1"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17925" y="1992630"/>
            <a:ext cx="1691005" cy="1210310"/>
          </a:xfrm>
          <a:prstGeom prst="rect"/>
          <a:noFill/>
        </p:spPr>
      </p:pic>
      <p:pic>
        <p:nvPicPr>
          <p:cNvPr id="1187" name="그림 26"/>
          <p:cNvPicPr>
            <a:picLocks noChangeAspect="1"/>
          </p:cNvPicPr>
          <p:nvPr/>
        </p:nvPicPr>
        <p:blipFill rotWithShape="1"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35910" y="1990090"/>
            <a:ext cx="699770" cy="1249045"/>
          </a:xfrm>
          <a:prstGeom prst="rect"/>
          <a:noFill/>
        </p:spPr>
      </p:pic>
      <p:pic>
        <p:nvPicPr>
          <p:cNvPr id="1188" name="그림 27"/>
          <p:cNvPicPr>
            <a:picLocks noChangeAspect="1"/>
          </p:cNvPicPr>
          <p:nvPr/>
        </p:nvPicPr>
        <p:blipFill rotWithShape="1"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200150"/>
            <a:ext cx="2731135" cy="3022600"/>
          </a:xfrm>
          <a:prstGeom prst="roundRect"/>
          <a:solidFill>
            <a:srgbClr val="EDEDED"/>
          </a:solidFill>
        </p:spPr>
      </p:pic>
      <p:pic>
        <p:nvPicPr>
          <p:cNvPr id="1189" name="그림 29"/>
          <p:cNvPicPr>
            <a:picLocks noChangeAspect="1"/>
          </p:cNvPicPr>
          <p:nvPr/>
        </p:nvPicPr>
        <p:blipFill rotWithShape="1"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31705" y="1682115"/>
            <a:ext cx="1371600" cy="2054225"/>
          </a:xfrm>
          <a:prstGeom prst="roundRect"/>
          <a:solidFill>
            <a:srgbClr val="EDEDED"/>
          </a:solidFill>
        </p:spPr>
      </p:pic>
      <p:cxnSp>
        <p:nvCxnSpPr>
          <p:cNvPr id="1190" name="도형 34"/>
          <p:cNvCxnSpPr/>
          <p:nvPr/>
        </p:nvCxnSpPr>
        <p:spPr>
          <a:xfrm rot="0" flipH="1" flipV="1">
            <a:off x="9398000" y="1502410"/>
            <a:ext cx="466090" cy="16833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1" name="텍스트 상자 35"/>
          <p:cNvSpPr txBox="1">
            <a:spLocks/>
          </p:cNvSpPr>
          <p:nvPr/>
        </p:nvSpPr>
        <p:spPr>
          <a:xfrm rot="0">
            <a:off x="6729095" y="4248785"/>
            <a:ext cx="429958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Enable Collision : 서로 연결된 게임 오브젝트의 충돌을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Damper : 스프링을 하는 힘의 크기를 줄여줄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884_20691448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905" cy="686244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670290" y="-3810"/>
            <a:ext cx="2273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Hinge Joint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4110990"/>
            <a:ext cx="438467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>
            <a:off x="989330" y="1212215"/>
            <a:ext cx="43764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힌지 조인트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두 개의 게임 오브젝트를 힌지처럼 연결시키는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6" name="텍스트 상자 32"/>
          <p:cNvSpPr txBox="1">
            <a:spLocks/>
          </p:cNvSpPr>
          <p:nvPr/>
        </p:nvSpPr>
        <p:spPr>
          <a:xfrm rot="0">
            <a:off x="6962140" y="3248660"/>
            <a:ext cx="441579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Use Motor : 게임 오브젝트를 회전시킬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Free Spin : 게임 오브젝트가 계속 회전할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Use Limit : 최소값과 최대값의 범위에서 힌지의 회전 각도를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텍스트 상자 10"/>
          <p:cNvSpPr txBox="1">
            <a:spLocks/>
          </p:cNvSpPr>
          <p:nvPr/>
        </p:nvSpPr>
        <p:spPr>
          <a:xfrm rot="0">
            <a:off x="991235" y="3798570"/>
            <a:ext cx="436245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힌지 조인트</a:t>
            </a:r>
            <a:r>
              <a:rPr lang="ko-KR" altLang="en-US" sz="1800">
                <a:latin typeface="맑은 고딕" charset="0"/>
                <a:ea typeface="맑은 고딕" charset="0"/>
              </a:rPr>
              <a:t>의 경우</a:t>
            </a:r>
            <a:r>
              <a:rPr lang="ko-KR" altLang="en-US" sz="1800">
                <a:latin typeface="맑은 고딕" charset="0"/>
                <a:ea typeface="맑은 고딕" charset="0"/>
              </a:rPr>
              <a:t> 축을 지정하여 회전</a:t>
            </a:r>
            <a:r>
              <a:rPr lang="ko-KR" altLang="en-US" sz="1800">
                <a:latin typeface="맑은 고딕" charset="0"/>
                <a:ea typeface="맑은 고딕" charset="0"/>
              </a:rPr>
              <a:t>을</a:t>
            </a:r>
            <a:r>
              <a:rPr lang="ko-KR" altLang="en-US" sz="1800">
                <a:latin typeface="맑은 고딕" charset="0"/>
                <a:ea typeface="맑은 고딕" charset="0"/>
              </a:rPr>
              <a:t>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Auto Configure Connected Anchor : 연결된 앵커 포지션이 자동으로 계산되도록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3" name="그림 3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5520" y="2281555"/>
            <a:ext cx="1691005" cy="1210310"/>
          </a:xfrm>
          <a:prstGeom prst="rect"/>
          <a:noFill/>
        </p:spPr>
      </p:pic>
      <p:pic>
        <p:nvPicPr>
          <p:cNvPr id="1174" name="그림 37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07130" y="2266950"/>
            <a:ext cx="1691005" cy="1210310"/>
          </a:xfrm>
          <a:prstGeom prst="rect"/>
          <a:noFill/>
        </p:spPr>
      </p:pic>
      <p:pic>
        <p:nvPicPr>
          <p:cNvPr id="1175" name="그림 38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44495" y="2426970"/>
            <a:ext cx="534670" cy="942340"/>
          </a:xfrm>
          <a:prstGeom prst="rect"/>
          <a:noFill/>
        </p:spPr>
      </p:pic>
      <p:pic>
        <p:nvPicPr>
          <p:cNvPr id="1176" name="그림 42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75475" y="1221740"/>
            <a:ext cx="4391660" cy="17951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6117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572500" y="4445"/>
            <a:ext cx="24301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Audio Mixer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3770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오디오 믹서</a:t>
            </a:r>
            <a:r>
              <a:rPr lang="ko-KR" sz="1800">
                <a:latin typeface="맑은 고딕" charset="0"/>
                <a:ea typeface="맑은 고딕" charset="0"/>
              </a:rPr>
              <a:t> : </a:t>
            </a:r>
            <a:r>
              <a:rPr lang="ko-KR" sz="1800">
                <a:latin typeface="맑은 고딕" charset="0"/>
                <a:ea typeface="맑은 고딕" charset="0"/>
              </a:rPr>
              <a:t>오디오 소스를 더 복잡하게 라우팅하며, 전역으로 소리를 제어할 수 있는 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4110990"/>
            <a:ext cx="43840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2" name="텍스트 상자 54"/>
          <p:cNvSpPr txBox="1">
            <a:spLocks/>
          </p:cNvSpPr>
          <p:nvPr/>
        </p:nvSpPr>
        <p:spPr>
          <a:xfrm rot="0">
            <a:off x="988695" y="3589020"/>
            <a:ext cx="43770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여러 개의 소리 그룹을 하나의 오디오 믹서로 관리할 수 계층 구조의 형태로 생성할 수 있습니다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상위 오디오 믹서의 소리를 제어하게 되면 하위 오디오 믹서도 함께 영향을 받습니다.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7" name="텍스트 상자 10"/>
          <p:cNvSpPr txBox="1">
            <a:spLocks/>
          </p:cNvSpPr>
          <p:nvPr/>
        </p:nvSpPr>
        <p:spPr>
          <a:xfrm rot="0">
            <a:off x="6823710" y="4976495"/>
            <a:ext cx="43992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오디오 믹서는 게임이 실행하는 도중에 소리의 크기를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그림 46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1186815"/>
            <a:ext cx="2660015" cy="1544320"/>
          </a:xfrm>
          <a:prstGeom prst="roundRect"/>
          <a:solidFill>
            <a:srgbClr val="EDEDED"/>
          </a:solidFill>
        </p:spPr>
      </p:pic>
      <p:pic>
        <p:nvPicPr>
          <p:cNvPr id="1173" name="그림 49"/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74250" y="1650365"/>
            <a:ext cx="1355725" cy="593725"/>
          </a:xfrm>
          <a:prstGeom prst="roundRect"/>
          <a:solidFill>
            <a:srgbClr val="EDEDED"/>
          </a:solidFill>
        </p:spPr>
      </p:pic>
      <p:cxnSp>
        <p:nvCxnSpPr>
          <p:cNvPr id="1174" name="도형 52"/>
          <p:cNvCxnSpPr/>
          <p:nvPr/>
        </p:nvCxnSpPr>
        <p:spPr>
          <a:xfrm rot="0" flipH="1" flipV="1">
            <a:off x="9408795" y="1555750"/>
            <a:ext cx="656590" cy="4552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5" name="그림 55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2980" y="2279015"/>
            <a:ext cx="4363085" cy="1214120"/>
          </a:xfrm>
          <a:prstGeom prst="rect"/>
          <a:noFill/>
        </p:spPr>
      </p:pic>
      <p:pic>
        <p:nvPicPr>
          <p:cNvPr id="1176" name="그림 56" descr="C:/Users/Admin1/AppData/Roaming/PolarisOffice/ETemp/884_20691448/fImage110181294827.png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7045" y="2959100"/>
            <a:ext cx="4382770" cy="19545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884_20691448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270" cy="686181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9196070" y="13970"/>
            <a:ext cx="11677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Light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3980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조명은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실시간으로 빛의 정보를 처리하기 위한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4110990"/>
            <a:ext cx="438467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2" name="Rect 0"/>
          <p:cNvSpPr txBox="1">
            <a:spLocks/>
          </p:cNvSpPr>
          <p:nvPr/>
        </p:nvSpPr>
        <p:spPr>
          <a:xfrm rot="0">
            <a:off x="979170" y="4703445"/>
            <a:ext cx="43776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방향 조명은 전체 화면이 균일한 조명을 발사하며, 조명의 각도에 따라 발사되는 조명입니다.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7" name="Rect 0"/>
          <p:cNvSpPr txBox="1">
            <a:spLocks/>
          </p:cNvSpPr>
          <p:nvPr/>
        </p:nvSpPr>
        <p:spPr>
          <a:xfrm rot="0">
            <a:off x="6823710" y="4976495"/>
            <a:ext cx="43992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스포트 조명은 특정한 각도로 원뿔 모양의 형태로 발사하는 조명입니다.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8" name="그림 14" descr="C:/Users/Admin1/AppData/Roaming/PolarisOffice/ETemp/884_20691448/fImage67439182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5520" y="2028825"/>
            <a:ext cx="4396740" cy="2524760"/>
          </a:xfrm>
          <a:prstGeom prst="rect"/>
          <a:noFill/>
        </p:spPr>
      </p:pic>
      <p:pic>
        <p:nvPicPr>
          <p:cNvPr id="1179" name="그림 18" descr="C:/Users/Admin1/AppData/Roaming/PolarisOffice/ETemp/884_20691448/fImage6691184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3381375"/>
            <a:ext cx="1896110" cy="1457960"/>
          </a:xfrm>
          <a:prstGeom prst="rect"/>
          <a:noFill/>
        </p:spPr>
      </p:pic>
      <p:pic>
        <p:nvPicPr>
          <p:cNvPr id="1180" name="그림 19" descr="C:/Users/Admin1/AppData/Roaming/PolarisOffice/ETemp/884_20691448/fImage5410185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200150"/>
            <a:ext cx="1829435" cy="1296035"/>
          </a:xfrm>
          <a:prstGeom prst="rect"/>
          <a:noFill/>
        </p:spPr>
      </p:pic>
      <p:pic>
        <p:nvPicPr>
          <p:cNvPr id="1181" name="그림 20" descr="C:/Users/Admin1/AppData/Roaming/PolarisOffice/ETemp/884_20691448/fImage23881186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82100" y="1156970"/>
            <a:ext cx="2043430" cy="1329690"/>
          </a:xfrm>
          <a:prstGeom prst="roundRect"/>
          <a:solidFill>
            <a:srgbClr val="EDEDED"/>
          </a:solidFill>
        </p:spPr>
      </p:pic>
      <p:sp>
        <p:nvSpPr>
          <p:cNvPr id="1182" name="텍스트 상자 23"/>
          <p:cNvSpPr txBox="1">
            <a:spLocks/>
          </p:cNvSpPr>
          <p:nvPr/>
        </p:nvSpPr>
        <p:spPr>
          <a:xfrm rot="0">
            <a:off x="6819265" y="2647950"/>
            <a:ext cx="43992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포인트 조명은 범위 안에 있는 위치에서 발사하는 조명입니다.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25" descr="C:/Users/Admin1/AppData/Roaming/PolarisOffice/ETemp/884_20691448/fImage52362189916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72575" y="3429000"/>
            <a:ext cx="2048510" cy="14293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884_20691448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270" cy="686181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605520" y="4445"/>
            <a:ext cx="23101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Light Probe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398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조명 프로브는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실시간으로 조명을 처리하지 않고 사전에 배치한 조명의 정보값으로 조명을 사용하는 기법입니다.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4110990"/>
            <a:ext cx="438467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2" name="Rect 0"/>
          <p:cNvSpPr txBox="1">
            <a:spLocks/>
          </p:cNvSpPr>
          <p:nvPr/>
        </p:nvSpPr>
        <p:spPr>
          <a:xfrm rot="0">
            <a:off x="979170" y="4712970"/>
            <a:ext cx="43840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조명 프로브의 경우 동적 게임 오브젝트와 정적 게임 오브젝트로부터 전역 조명을 받을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7" name="Rect 0"/>
          <p:cNvSpPr txBox="1">
            <a:spLocks/>
          </p:cNvSpPr>
          <p:nvPr/>
        </p:nvSpPr>
        <p:spPr>
          <a:xfrm rot="0">
            <a:off x="6823710" y="4976495"/>
            <a:ext cx="43992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조명 프로브를 사용하게 되면 게임 오브젝트의 그림자는 생성되지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4" descr="C:/Users/Admin1/AppData/Roaming/PolarisOffice/ETemp/884_20691448/fImage105261164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075" y="2290445"/>
            <a:ext cx="4391660" cy="2282190"/>
          </a:xfrm>
          <a:prstGeom prst="roundRect"/>
          <a:solidFill>
            <a:srgbClr val="EDEDED"/>
          </a:solidFill>
        </p:spPr>
      </p:pic>
      <p:pic>
        <p:nvPicPr>
          <p:cNvPr id="1178" name="그림 28" descr="C:/Users/Admin1/AppData/Roaming/PolarisOffice/ETemp/884_20691448/fImage12338190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200150"/>
            <a:ext cx="4382135" cy="1715135"/>
          </a:xfrm>
          <a:prstGeom prst="roundRect"/>
          <a:solidFill>
            <a:srgbClr val="EDEDED"/>
          </a:solidFill>
        </p:spPr>
      </p:pic>
      <p:pic>
        <p:nvPicPr>
          <p:cNvPr id="1179" name="그림 31" descr="C:/Users/Admin1/AppData/Roaming/PolarisOffice/ETemp/884_20691448/fImage14962191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3181350"/>
            <a:ext cx="4387215" cy="17627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