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21" r:id="rId12"/>
  </p:sldMasterIdLst>
  <p:notesMasterIdLst>
    <p:notesMasterId r:id="rId14"/>
  </p:notesMasterIdLst>
  <p:sldIdLst>
    <p:sldId id="293" r:id="rId16"/>
    <p:sldId id="294" r:id="rId18"/>
    <p:sldId id="295" r:id="rId20"/>
    <p:sldId id="288" r:id="rId22"/>
    <p:sldId id="296" r:id="rId23"/>
    <p:sldId id="289" r:id="rId25"/>
    <p:sldId id="297" r:id="rId27"/>
    <p:sldId id="298" r:id="rId29"/>
    <p:sldId id="299" r:id="rId31"/>
    <p:sldId id="300" r:id="rId33"/>
    <p:sldId id="301" r:id="rId35"/>
    <p:sldId id="287" r:id="rId37"/>
    <p:sldId id="302" r:id="rId39"/>
    <p:sldId id="303" r:id="rId41"/>
    <p:sldId id="30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image" Target="../media/fImage1125721641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1270"/>
            <a:ext cx="2469515" cy="296926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383405"/>
            <a:ext cx="40824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0" y="3508375"/>
            <a:ext cx="683260" cy="741045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H="1" flipV="1">
            <a:off x="4610100" y="3117215"/>
            <a:ext cx="5080" cy="3917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278890"/>
            <a:ext cx="1407160" cy="183896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>
            <a:off x="6817995" y="4114800"/>
            <a:ext cx="41421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스크립트를 생성하고 De</a:t>
            </a:r>
            <a:r>
              <a:rPr lang="ko-KR" sz="1800">
                <a:latin typeface="맑은 고딕" charset="0"/>
                <a:ea typeface="맑은 고딕" charset="0"/>
              </a:rPr>
              <a:t>lay</a:t>
            </a:r>
            <a:r>
              <a:rPr lang="ko-KR" sz="1800">
                <a:latin typeface="맑은 고딕" charset="0"/>
                <a:ea typeface="맑은 고딕" charset="0"/>
              </a:rPr>
              <a:t>라는 이름으로 설정한 다음 Generic Create Button에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554605" cy="2630170"/>
          </a:xfrm>
          <a:prstGeom prst="roundRect"/>
          <a:solidFill>
            <a:srgbClr val="EDEDED"/>
          </a:solidFill>
        </p:spPr>
      </p:pic>
      <p:pic>
        <p:nvPicPr>
          <p:cNvPr id="105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1388110"/>
            <a:ext cx="1351915" cy="1513840"/>
          </a:xfrm>
          <a:prstGeom prst="roundRect"/>
          <a:solidFill>
            <a:srgbClr val="EDEDED"/>
          </a:solidFill>
        </p:spPr>
      </p:pic>
      <p:pic>
        <p:nvPicPr>
          <p:cNvPr id="1053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09105" y="4394200"/>
            <a:ext cx="4146550" cy="1478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>
            <a:off x="1220470" y="3073400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Plane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  <p:pic>
        <p:nvPicPr>
          <p:cNvPr id="1110" name="그림 1" descr="C:/Users/Admin1/AppData/Roaming/PolarisOffice/ETemp/7296_8449768/fImage1125721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55420"/>
            <a:ext cx="4164330" cy="1513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3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5033645"/>
            <a:ext cx="430911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7296_8449768/fImage6840321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115" y="2720340"/>
            <a:ext cx="4315460" cy="217678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7296_8449768/fImage7223222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621155"/>
            <a:ext cx="4140835" cy="3542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8536_15965928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075305"/>
            <a:ext cx="4126230" cy="17799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4712_13418472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2200" cy="3678555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