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89" r:id="rId12"/>
  </p:sldMasterIdLst>
  <p:notesMasterIdLst>
    <p:notesMasterId r:id="rId14"/>
  </p:notesMasterIdLst>
  <p:sldIdLst>
    <p:sldId id="311" r:id="rId16"/>
    <p:sldId id="300" r:id="rId18"/>
    <p:sldId id="310" r:id="rId20"/>
    <p:sldId id="312" r:id="rId22"/>
    <p:sldId id="301" r:id="rId24"/>
    <p:sldId id="302" r:id="rId26"/>
    <p:sldId id="298" r:id="rId28"/>
    <p:sldId id="305" r:id="rId30"/>
    <p:sldId id="304" r:id="rId32"/>
    <p:sldId id="308" r:id="rId33"/>
    <p:sldId id="306" r:id="rId35"/>
    <p:sldId id="309" r:id="rId36"/>
    <p:sldId id="30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49518941.png"></Relationship><Relationship Id="rId3" Type="http://schemas.openxmlformats.org/officeDocument/2006/relationships/image" Target="../media/fImage19101936500.png"></Relationship><Relationship Id="rId4" Type="http://schemas.openxmlformats.org/officeDocument/2006/relationships/image" Target="../media/fImage46501949169.png"></Relationship><Relationship Id="rId5" Type="http://schemas.openxmlformats.org/officeDocument/2006/relationships/image" Target="../media/fImage1826229341.png"></Relationship><Relationship Id="rId6" Type="http://schemas.openxmlformats.org/officeDocument/2006/relationships/image" Target="../media/fImage45222978467.png"></Relationship><Relationship Id="rId7" Type="http://schemas.openxmlformats.org/officeDocument/2006/relationships/image" Target="../media/fImage44831918467.png"></Relationship><Relationship Id="rId8" Type="http://schemas.openxmlformats.org/officeDocument/2006/relationships/image" Target="../media/fImage1437532588467.png"></Relationship><Relationship Id="rId9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177203061726.png"></Relationship><Relationship Id="rId8" Type="http://schemas.openxmlformats.org/officeDocument/2006/relationships/image" Target="../media/fImage1177203024771.png"></Relationship><Relationship Id="rId9" Type="http://schemas.openxmlformats.org/officeDocument/2006/relationships/image" Target="../media/fImage855303071538.png"></Relationship><Relationship Id="rId10" Type="http://schemas.openxmlformats.org/officeDocument/2006/relationships/image" Target="../media/fImage85093081869.png"></Relationship><Relationship Id="rId11" Type="http://schemas.openxmlformats.org/officeDocument/2006/relationships/image" Target="../media/fImage110813099912.png"></Relationship><Relationship Id="rId12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7" Type="http://schemas.openxmlformats.org/officeDocument/2006/relationships/notesSlide" Target="../notesSlides/notesSlide11.xml"></Relationship><Relationship Id="rId10" Type="http://schemas.openxmlformats.org/officeDocument/2006/relationships/image" Target="../media/fImage54593197035.png"></Relationship><Relationship Id="rId15" Type="http://schemas.openxmlformats.org/officeDocument/2006/relationships/image" Target="../media/fImage126303139358.png"></Relationship><Relationship Id="rId16" Type="http://schemas.openxmlformats.org/officeDocument/2006/relationships/image" Target="../media/fImage68753279169.png"></Relationship><Relationship Id="rId17" Type="http://schemas.openxmlformats.org/officeDocument/2006/relationships/image" Target="../media/fImage516522441.png"></Relationship><Relationship Id="rId18" Type="http://schemas.openxmlformats.org/officeDocument/2006/relationships/image" Target="../media/fImage50172258467.png"></Relationship><Relationship Id="rId1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22083229894.png"></Relationship><Relationship Id="rId6" Type="http://schemas.openxmlformats.org/officeDocument/2006/relationships/image" Target="../media/fImage186643243811.png"></Relationship><Relationship Id="rId7" Type="http://schemas.openxmlformats.org/officeDocument/2006/relationships/image" Target="../media/fImage78602216334.png"></Relationship><Relationship Id="rId8" Type="http://schemas.openxmlformats.org/officeDocument/2006/relationships/image" Target="../media/fImage78602226500.png"></Relationship><Relationship Id="rId9" Type="http://schemas.openxmlformats.org/officeDocument/2006/relationships/image" Target="../media/fImage199152269169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84722754664.png"></Relationship><Relationship Id="rId8" Type="http://schemas.openxmlformats.org/officeDocument/2006/relationships/image" Target="../media/fImage24202785141.png"></Relationship><Relationship Id="rId9" Type="http://schemas.openxmlformats.org/officeDocument/2006/relationships/image" Target="../media/fImage8064329771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2179169.png"></Relationship><Relationship Id="rId8" Type="http://schemas.openxmlformats.org/officeDocument/2006/relationships/notesSlide" Target="../notesSlides/notesSlide2.xml"></Relationship><Relationship Id="rId13" Type="http://schemas.openxmlformats.org/officeDocument/2006/relationships/image" Target="../media/fImage481428641.png"></Relationship><Relationship Id="rId14" Type="http://schemas.openxmlformats.org/officeDocument/2006/relationships/image" Target="../media/fImage199543246334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68521999358.png"></Relationship><Relationship Id="rId5" Type="http://schemas.openxmlformats.org/officeDocument/2006/relationships/image" Target="../media/fImage122752908467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481428641.png"></Relationship><Relationship Id="rId9" Type="http://schemas.openxmlformats.org/officeDocument/2006/relationships/image" Target="../media/fImage111143046500.png"></Relationship><Relationship Id="rId10" Type="http://schemas.openxmlformats.org/officeDocument/2006/relationships/image" Target="../media/fImage53352906962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0502106962.png"></Relationship><Relationship Id="rId3" Type="http://schemas.openxmlformats.org/officeDocument/2006/relationships/image" Target="../media/fImage68753279169.png"></Relationship><Relationship Id="rId4" Type="http://schemas.openxmlformats.org/officeDocument/2006/relationships/image" Target="../media/fImage20042153281.png"></Relationship><Relationship Id="rId5" Type="http://schemas.openxmlformats.org/officeDocument/2006/relationships/image" Target="../media/fImage220243305724.png"></Relationship><Relationship Id="rId6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4" Type="http://schemas.openxmlformats.org/officeDocument/2006/relationships/image" Target="../media/fImage54192976334.png"></Relationship><Relationship Id="rId15" Type="http://schemas.openxmlformats.org/officeDocument/2006/relationships/image" Target="../media/fImage123683006500.png"></Relationship><Relationship Id="rId16" Type="http://schemas.openxmlformats.org/officeDocument/2006/relationships/image" Target="../media/fImage57282885436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7" Type="http://schemas.openxmlformats.org/officeDocument/2006/relationships/image" Target="../media/fImage161052209961.png"></Relationship><Relationship Id="rId10" Type="http://schemas.openxmlformats.org/officeDocument/2006/relationships/image" Target="../media/fImage65793331478.png"></Relationship><Relationship Id="rId11" Type="http://schemas.openxmlformats.org/officeDocument/2006/relationships/image" Target="../media/fImage118653389358.png"></Relationship><Relationship Id="rId12" Type="http://schemas.openxmlformats.org/officeDocument/2006/relationships/image" Target="../media/fImage68473396962.png"></Relationship><Relationship Id="rId13" Type="http://schemas.openxmlformats.org/officeDocument/2006/relationships/image" Target="../media/fImage58723414464.png"></Relationship><Relationship Id="rId1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7.xml"></Relationship><Relationship Id="rId7" Type="http://schemas.openxmlformats.org/officeDocument/2006/relationships/image" Target="../media/fImage168522681942.png"></Relationship><Relationship Id="rId10" Type="http://schemas.openxmlformats.org/officeDocument/2006/relationships/image" Target="../media/fImage65793345705.png"></Relationship><Relationship Id="rId11" Type="http://schemas.openxmlformats.org/officeDocument/2006/relationships/image" Target="../media/fImage119513448145.png"></Relationship><Relationship Id="rId1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12" Type="http://schemas.openxmlformats.org/officeDocument/2006/relationships/image" Target="../media/fImage169032994604.png"></Relationship><Relationship Id="rId14" Type="http://schemas.openxmlformats.org/officeDocument/2006/relationships/image" Target="../media/fImage182623353281.png"></Relationship><Relationship Id="rId15" Type="http://schemas.openxmlformats.org/officeDocument/2006/relationships/image" Target="../media/fImage78613366827.png"></Relationship><Relationship Id="rId16" Type="http://schemas.openxmlformats.org/officeDocument/2006/relationships/image" Target="../media/fImage78613489961.png"></Relationship><Relationship Id="rId17" Type="http://schemas.openxmlformats.org/officeDocument/2006/relationships/image" Target="../media/fImage125343059169.png"></Relationship><Relationship Id="rId1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14" Type="http://schemas.openxmlformats.org/officeDocument/2006/relationships/image" Target="../media/fImage128373065724.png"></Relationship><Relationship Id="rId15" Type="http://schemas.openxmlformats.org/officeDocument/2006/relationships/image" Target="../media/fImage161053175667.png"></Relationship><Relationship Id="rId16" Type="http://schemas.openxmlformats.org/officeDocument/2006/relationships/image" Target="../media/fImage78673111478.png"></Relationship><Relationship Id="rId17" Type="http://schemas.openxmlformats.org/officeDocument/2006/relationships/image" Target="../media/fImage53352906962.png"></Relationship><Relationship Id="rId1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13605" y="346075"/>
            <a:ext cx="2768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38250" y="4438015"/>
            <a:ext cx="4148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 Arrival 스크립트를 생성하여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13550" y="5542280"/>
            <a:ext cx="4149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Picture " descr="C:/Users/Admin1/AppData/Roaming/PolarisOffice/ETemp/7504_22066552/fImage1449518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688080"/>
            <a:ext cx="4139565" cy="1737995"/>
          </a:xfrm>
          <a:prstGeom prst="roundRect"/>
          <a:solidFill>
            <a:srgbClr val="EDEDED"/>
          </a:solidFill>
        </p:spPr>
      </p:pic>
      <p:pic>
        <p:nvPicPr>
          <p:cNvPr id="1191" name="Picture " descr="C:/Users/Admin1/AppData/Roaming/PolarisOffice/ETemp/7504_22066552/fImage1910193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73245" y="3429000"/>
            <a:ext cx="762635" cy="805815"/>
          </a:xfrm>
          <a:prstGeom prst="roundRect"/>
          <a:solidFill>
            <a:srgbClr val="EDEDED"/>
          </a:solidFill>
        </p:spPr>
      </p:pic>
      <p:pic>
        <p:nvPicPr>
          <p:cNvPr id="1192" name="Picture " descr="C:/Users/Admin1/AppData/Roaming/PolarisOffice/ETemp/7504_22066552/fImage4650194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57640" y="1457325"/>
            <a:ext cx="1853565" cy="993775"/>
          </a:xfrm>
          <a:prstGeom prst="roundRect"/>
          <a:solidFill>
            <a:srgbClr val="EDEDED"/>
          </a:solidFill>
        </p:spPr>
      </p:pic>
      <p:pic>
        <p:nvPicPr>
          <p:cNvPr id="1194" name="Picture " descr="C:/Users/Admin1/AppData/Roaming/PolarisOffice/ETemp/7504_22066552/fImage18262293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57325"/>
            <a:ext cx="2693035" cy="2778760"/>
          </a:xfrm>
          <a:prstGeom prst="roundRect"/>
          <a:solidFill>
            <a:srgbClr val="EDEDED"/>
          </a:solidFill>
        </p:spPr>
      </p:pic>
      <p:pic>
        <p:nvPicPr>
          <p:cNvPr id="1195" name="그림 3" descr="C:/Users/Admin1/AppData/Roaming/PolarisOffice/ETemp/7504_22066552/fImage4522297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2420" y="1454785"/>
            <a:ext cx="1256030" cy="1472565"/>
          </a:xfrm>
          <a:prstGeom prst="roundRect"/>
          <a:solidFill>
            <a:srgbClr val="EDEDED"/>
          </a:solidFill>
        </p:spPr>
      </p:pic>
      <p:cxnSp>
        <p:nvCxnSpPr>
          <p:cNvPr id="1196" name="도형 6"/>
          <p:cNvCxnSpPr>
            <a:stCxn id="1191" idx="0"/>
            <a:endCxn id="1195" idx="2"/>
          </p:cNvCxnSpPr>
          <p:nvPr/>
        </p:nvCxnSpPr>
        <p:spPr>
          <a:xfrm rot="0" flipH="1" flipV="1">
            <a:off x="4749800" y="2926715"/>
            <a:ext cx="5080" cy="5029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7" name="그림 8" descr="C:/Users/Admin1/AppData/Roaming/PolarisOffice/ETemp/7504_22066552/fImage4483191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8630" y="1445895"/>
            <a:ext cx="1590040" cy="1010285"/>
          </a:xfrm>
          <a:prstGeom prst="roundRect"/>
          <a:solidFill>
            <a:srgbClr val="EDEDED"/>
          </a:solidFill>
        </p:spPr>
      </p:pic>
      <p:pic>
        <p:nvPicPr>
          <p:cNvPr id="1198" name="그림 9" descr="C:/Users/Admin1/AppData/Roaming/PolarisOffice/ETemp/7504_22066552/fImage14375325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84235" y="1777365"/>
            <a:ext cx="521335" cy="350520"/>
          </a:xfrm>
          <a:prstGeom prst="rect"/>
          <a:noFill/>
        </p:spPr>
      </p:pic>
      <p:sp>
        <p:nvSpPr>
          <p:cNvPr id="1199" name="텍스트 상자 10"/>
          <p:cNvSpPr txBox="1">
            <a:spLocks/>
          </p:cNvSpPr>
          <p:nvPr/>
        </p:nvSpPr>
        <p:spPr>
          <a:xfrm rot="0">
            <a:off x="6814185" y="259778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53" descr="C:/Users/Admin1/AppData/Roaming/PolarisOffice/ETemp/7504_22066552/fImage1177203061726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8495" y="1480820"/>
            <a:ext cx="1082040" cy="1550670"/>
          </a:xfrm>
          <a:prstGeom prst="rect"/>
          <a:noFill/>
        </p:spPr>
      </p:pic>
      <p:sp>
        <p:nvSpPr>
          <p:cNvPr id="2" name="텍스트 상자 89"/>
          <p:cNvSpPr txBox="1">
            <a:spLocks/>
          </p:cNvSpPr>
          <p:nvPr/>
        </p:nvSpPr>
        <p:spPr>
          <a:xfrm rot="0">
            <a:off x="4131945" y="388620"/>
            <a:ext cx="39268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NavMesh Avoidance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90"/>
          <p:cNvSpPr txBox="1">
            <a:spLocks/>
          </p:cNvSpPr>
          <p:nvPr/>
        </p:nvSpPr>
        <p:spPr>
          <a:xfrm rot="0">
            <a:off x="1237615" y="1492250"/>
            <a:ext cx="41408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NavMesh Avoidance : 장애물 회피와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91"/>
          <p:cNvSpPr txBox="1">
            <a:spLocks/>
          </p:cNvSpPr>
          <p:nvPr/>
        </p:nvSpPr>
        <p:spPr>
          <a:xfrm rot="0">
            <a:off x="6801485" y="3141980"/>
            <a:ext cx="414464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Priority : 에이전트 간의 우선순위를 설정하며, 0~99 사이에 값을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우선순위가 같다면 피해 가려는 움직임만 연출하고, 여의찮을 때 그대로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0이라는 값이 가장 큰 값을 의미하며, 99라는 값은 가장 작은 값을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92"/>
          <p:cNvSpPr txBox="1">
            <a:spLocks/>
          </p:cNvSpPr>
          <p:nvPr/>
        </p:nvSpPr>
        <p:spPr>
          <a:xfrm rot="0">
            <a:off x="1229360" y="3354705"/>
            <a:ext cx="41802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Radius : 에이전트의 충돌 범위를 설정하며, 에이전트 컴포넌트를 가진 게임 오브젝트만 충돌됩니다.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93"/>
          <p:cNvSpPr txBox="1">
            <a:spLocks/>
          </p:cNvSpPr>
          <p:nvPr/>
        </p:nvSpPr>
        <p:spPr>
          <a:xfrm rot="0">
            <a:off x="1229995" y="563372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Quality : 에이전트와 에이전트간의 회피하는 품질을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49" descr="C:/Users/Admin1/AppData/Roaming/PolarisOffice/ETemp/7504_22066552/fImage117720302477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1480820"/>
            <a:ext cx="1082040" cy="1549400"/>
          </a:xfrm>
          <a:prstGeom prst="rect"/>
          <a:noFill/>
        </p:spPr>
      </p:pic>
      <p:sp>
        <p:nvSpPr>
          <p:cNvPr id="20" name="텍스트 상자 151"/>
          <p:cNvSpPr txBox="1">
            <a:spLocks/>
          </p:cNvSpPr>
          <p:nvPr/>
        </p:nvSpPr>
        <p:spPr>
          <a:xfrm rot="0">
            <a:off x="7231380" y="1596390"/>
            <a:ext cx="291465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25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52"/>
          <p:cNvSpPr txBox="1">
            <a:spLocks/>
          </p:cNvSpPr>
          <p:nvPr/>
        </p:nvSpPr>
        <p:spPr>
          <a:xfrm rot="0">
            <a:off x="8553450" y="1600835"/>
            <a:ext cx="625475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99</a:t>
            </a:r>
            <a:endParaRPr lang="ko-KR" altLang="en-US" sz="25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154" descr="C:/Users/Admin1/AppData/Roaming/PolarisOffice/ETemp/7504_22066552/fImage8553030715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2650" y="1480820"/>
            <a:ext cx="1181735" cy="1541780"/>
          </a:xfrm>
          <a:prstGeom prst="rect"/>
          <a:noFill/>
        </p:spPr>
      </p:pic>
      <p:pic>
        <p:nvPicPr>
          <p:cNvPr id="24" name="그림 155" descr="C:/Users/Admin1/AppData/Roaming/PolarisOffice/ETemp/7504_22066552/fImage850930818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4429125"/>
            <a:ext cx="4163695" cy="1068070"/>
          </a:xfrm>
          <a:prstGeom prst="roundRect"/>
          <a:solidFill>
            <a:srgbClr val="EDEDED"/>
          </a:solidFill>
        </p:spPr>
      </p:pic>
      <p:pic>
        <p:nvPicPr>
          <p:cNvPr id="25" name="그림 158" descr="C:/Users/Admin1/AppData/Roaming/PolarisOffice/ETemp/7504_22066552/fImage11081309991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214880"/>
            <a:ext cx="4131310" cy="9969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52950" y="346075"/>
            <a:ext cx="30962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885" y="2661285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Obstacle 오브젝트에 Navmesh Obstacle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3710" y="5348605"/>
            <a:ext cx="4130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Left Wall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Right Wall 오브젝트를</a:t>
            </a:r>
            <a:r>
              <a:rPr sz="1800">
                <a:latin typeface="맑은 고딕" charset="0"/>
                <a:ea typeface="맑은 고딕" charset="0"/>
              </a:rPr>
              <a:t>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74" descr="C:/Users/Admin1/AppData/Roaming/PolarisOffice/ETemp/11112_18352824/fImage5459319703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7640"/>
            <a:ext cx="4140200" cy="1126490"/>
          </a:xfrm>
          <a:prstGeom prst="roundRect"/>
          <a:solidFill>
            <a:srgbClr val="EDEDED"/>
          </a:solidFill>
        </p:spPr>
      </p:pic>
      <p:pic>
        <p:nvPicPr>
          <p:cNvPr id="1221" name="그림 55" descr="C:/Users/Admin1/AppData/Roaming/PolarisOffice/ETemp/11112_18352824/fImage126303139358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740785"/>
            <a:ext cx="4148455" cy="1750060"/>
          </a:xfrm>
          <a:prstGeom prst="roundRect"/>
          <a:solidFill>
            <a:srgbClr val="EDEDED"/>
          </a:solidFill>
        </p:spPr>
      </p:pic>
      <p:sp>
        <p:nvSpPr>
          <p:cNvPr id="1222" name="텍스트 상자 58"/>
          <p:cNvSpPr txBox="1">
            <a:spLocks/>
          </p:cNvSpPr>
          <p:nvPr/>
        </p:nvSpPr>
        <p:spPr>
          <a:xfrm rot="0">
            <a:off x="1230630" y="5626100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Obstacle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3" name="그림 13" descr="C:/Users/Admin1/AppData/Roaming/PolarisOffice/ETemp/11112_18352824/fImage68753279169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186430"/>
            <a:ext cx="4130675" cy="1991995"/>
          </a:xfrm>
          <a:prstGeom prst="roundRect"/>
          <a:solidFill>
            <a:srgbClr val="EDEDED"/>
          </a:solidFill>
        </p:spPr>
      </p:pic>
      <p:pic>
        <p:nvPicPr>
          <p:cNvPr id="1224" name="그림 14" descr="C:/Users/Admin1/AppData/Roaming/PolarisOffice/ETemp/11112_18352824/fImage51652244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2312035"/>
            <a:ext cx="4130675" cy="702310"/>
          </a:xfrm>
          <a:prstGeom prst="roundRect"/>
          <a:solidFill>
            <a:srgbClr val="EDEDED"/>
          </a:solidFill>
        </p:spPr>
      </p:pic>
      <p:pic>
        <p:nvPicPr>
          <p:cNvPr id="1225" name="그림 15" descr="C:/Users/Admin1/AppData/Roaming/PolarisOffice/ETemp/11112_18352824/fImage5017225846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433830"/>
            <a:ext cx="4139565" cy="7143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1335" y="346075"/>
            <a:ext cx="35337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47840" y="4037330"/>
            <a:ext cx="409829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자기 자신의 위치를  Mathf.PingPong( )함수를 사용하여 좌ㆍ우로 반복적인 움직임을 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lang="ko-KR" sz="1800">
                <a:latin typeface="맑은 고딕" charset="0"/>
                <a:ea typeface="맑은 고딕" charset="0"/>
              </a:rPr>
              <a:t>최소값에는 게임이 시작했을 때 시간</a:t>
            </a:r>
            <a:r>
              <a:rPr lang="ko-KR" sz="1800">
                <a:latin typeface="맑은 고딕" charset="0"/>
                <a:ea typeface="맑은 고딕" charset="0"/>
              </a:rPr>
              <a:t> 값을</a:t>
            </a:r>
            <a:r>
              <a:rPr lang="ko-KR" sz="1800">
                <a:latin typeface="맑은 고딕" charset="0"/>
                <a:ea typeface="맑은 고딕" charset="0"/>
              </a:rPr>
              <a:t> 설정하고 최대값에는 3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이라는 </a:t>
            </a:r>
            <a:r>
              <a:rPr lang="ko-KR" sz="1800">
                <a:latin typeface="맑은 고딕" charset="0"/>
                <a:ea typeface="맑은 고딕" charset="0"/>
              </a:rPr>
              <a:t>상수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텍스트 상자 1"/>
          <p:cNvSpPr txBox="1">
            <a:spLocks/>
          </p:cNvSpPr>
          <p:nvPr/>
        </p:nvSpPr>
        <p:spPr>
          <a:xfrm rot="0">
            <a:off x="1196975" y="5422900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AutoMove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" descr="C:/Users/Admin1/AppData/Roaming/PolarisOffice/ETemp/11112_18352824/fImage2208322989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37710" y="4138295"/>
            <a:ext cx="824865" cy="892810"/>
          </a:xfrm>
          <a:prstGeom prst="roundRect"/>
          <a:solidFill>
            <a:srgbClr val="EDEDED"/>
          </a:solidFill>
        </p:spPr>
      </p:pic>
      <p:pic>
        <p:nvPicPr>
          <p:cNvPr id="1226" name="그림 4" descr="C:/Users/Admin1/AppData/Roaming/PolarisOffice/ETemp/11112_18352824/fImage18664324381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90825" y="1454785"/>
            <a:ext cx="2580005" cy="1258570"/>
          </a:xfrm>
          <a:prstGeom prst="roundRect"/>
          <a:solidFill>
            <a:srgbClr val="EDEDED"/>
          </a:solidFill>
        </p:spPr>
      </p:pic>
      <p:sp>
        <p:nvSpPr>
          <p:cNvPr id="1227" name="텍스트 상자 5"/>
          <p:cNvSpPr txBox="1">
            <a:spLocks/>
          </p:cNvSpPr>
          <p:nvPr/>
        </p:nvSpPr>
        <p:spPr>
          <a:xfrm rot="0">
            <a:off x="1230630" y="2796540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Texture에 Panel_D 텍스처를 선택하고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9" descr="C:/Users/Admin1/AppData/Roaming/PolarisOffice/ETemp/11112_18352824/fImage7860221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54785"/>
            <a:ext cx="1506220" cy="1222375"/>
          </a:xfrm>
          <a:prstGeom prst="roundRect"/>
          <a:solidFill>
            <a:srgbClr val="EDEDED"/>
          </a:solidFill>
        </p:spPr>
      </p:pic>
      <p:cxnSp>
        <p:nvCxnSpPr>
          <p:cNvPr id="1230" name="도형 8"/>
          <p:cNvCxnSpPr/>
          <p:nvPr/>
        </p:nvCxnSpPr>
        <p:spPr>
          <a:xfrm rot="0" flipH="1">
            <a:off x="2169795" y="2086610"/>
            <a:ext cx="1480185" cy="4826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" name="그림 12" descr="C:/Users/Admin1/AppData/Roaming/PolarisOffice/ETemp/11112_18352824/fImage7860222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4435" y="3848735"/>
            <a:ext cx="2946400" cy="1497330"/>
          </a:xfrm>
          <a:prstGeom prst="roundRect"/>
          <a:solidFill>
            <a:srgbClr val="EDEDED"/>
          </a:solidFill>
        </p:spPr>
      </p:pic>
      <p:cxnSp>
        <p:nvCxnSpPr>
          <p:cNvPr id="1229" name="도형 7"/>
          <p:cNvCxnSpPr>
            <a:stCxn id="1224" idx="1"/>
          </p:cNvCxnSpPr>
          <p:nvPr/>
        </p:nvCxnSpPr>
        <p:spPr>
          <a:xfrm rot="0" flipH="1">
            <a:off x="3074035" y="4584065"/>
            <a:ext cx="1464310" cy="612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3" name="그림 20" descr="C:/Users/Admin1/AppData/Roaming/PolarisOffice/ETemp/11112_18352824/fImage1991522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1463675"/>
            <a:ext cx="4107815" cy="24079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13"/>
          <p:cNvSpPr txBox="1">
            <a:spLocks/>
          </p:cNvSpPr>
          <p:nvPr/>
        </p:nvSpPr>
        <p:spPr>
          <a:xfrm rot="0">
            <a:off x="4288155" y="433070"/>
            <a:ext cx="36233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NavMesh Obstacle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114"/>
          <p:cNvSpPr txBox="1">
            <a:spLocks/>
          </p:cNvSpPr>
          <p:nvPr/>
        </p:nvSpPr>
        <p:spPr>
          <a:xfrm rot="0">
            <a:off x="1228725" y="1454785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NavMesh Obstacle : 고정되어 있거나 동적으로 움직일 수 있는 오브젝트를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5"/>
          <p:cNvSpPr txBox="1">
            <a:spLocks/>
          </p:cNvSpPr>
          <p:nvPr/>
        </p:nvSpPr>
        <p:spPr>
          <a:xfrm rot="0">
            <a:off x="6838950" y="2901315"/>
            <a:ext cx="41249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Carve : 내비게이션 영역을 새로 설정하지 않아도 실시간으로 다시 계산해서 에이전트가 지나갈 수 없는 영역으로 설정하는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6"/>
          <p:cNvSpPr txBox="1">
            <a:spLocks/>
          </p:cNvSpPr>
          <p:nvPr/>
        </p:nvSpPr>
        <p:spPr>
          <a:xfrm rot="0">
            <a:off x="1228725" y="5059045"/>
            <a:ext cx="41325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Move Threshold : 최소 이동 거리보다 조금 움직인 오브젝트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움직이지 않은 것으로 </a:t>
            </a:r>
            <a:r>
              <a:rPr sz="1800">
                <a:latin typeface="맑은 고딕" charset="0"/>
                <a:ea typeface="맑은 고딕" charset="0"/>
              </a:rPr>
              <a:t>간주하</a:t>
            </a:r>
            <a:r>
              <a:rPr lang="ko-KR" sz="1800">
                <a:latin typeface="맑은 고딕" charset="0"/>
                <a:ea typeface="맑은 고딕" charset="0"/>
              </a:rPr>
              <a:t>여 </a:t>
            </a:r>
            <a:r>
              <a:rPr sz="1800">
                <a:latin typeface="맑은 고딕" charset="0"/>
                <a:ea typeface="맑은 고딕" charset="0"/>
              </a:rPr>
              <a:t>Carve를 새로 계산하지</a:t>
            </a:r>
            <a:r>
              <a:rPr sz="1800">
                <a:latin typeface="맑은 고딕" charset="0"/>
                <a:ea typeface="맑은 고딕" charset="0"/>
              </a:rPr>
              <a:t> 않</a:t>
            </a:r>
            <a:r>
              <a:rPr lang="ko-KR" sz="1800">
                <a:latin typeface="맑은 고딕" charset="0"/>
                <a:ea typeface="맑은 고딕" charset="0"/>
              </a:rPr>
              <a:t>는 기능입니다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09850"/>
            <a:ext cx="4153535" cy="2258060"/>
          </a:xfrm>
          <a:prstGeom prst="roundRect"/>
          <a:solidFill>
            <a:srgbClr val="EDEDED"/>
          </a:solidFill>
        </p:spPr>
      </p:pic>
      <p:sp>
        <p:nvSpPr>
          <p:cNvPr id="7" name="텍스트 상자 118"/>
          <p:cNvSpPr txBox="1">
            <a:spLocks/>
          </p:cNvSpPr>
          <p:nvPr/>
        </p:nvSpPr>
        <p:spPr>
          <a:xfrm rot="0">
            <a:off x="6838950" y="5321300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 To Stationary :  게임 오브젝트가 어느 시간 동안 정지해 있으면 완전히 멈춘 것으로 판정하는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12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4286250"/>
            <a:ext cx="4115435" cy="886460"/>
          </a:xfrm>
          <a:prstGeom prst="roundRect"/>
          <a:solidFill>
            <a:srgbClr val="EDEDED"/>
          </a:solidFill>
        </p:spPr>
      </p:pic>
      <p:pic>
        <p:nvPicPr>
          <p:cNvPr id="10" name="그림 189" descr="C:/Users/Admin1/AppData/Roaming/PolarisOffice/ETemp/11112_18352824/fImage8064329771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3395" y="1456690"/>
            <a:ext cx="4111625" cy="13544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76140" y="346075"/>
            <a:ext cx="28371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47140" y="5180330"/>
            <a:ext cx="41224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3D Object에 Plane 오브젝트를 생</a:t>
            </a:r>
            <a:r>
              <a:rPr lang="ko-KR" sz="1800">
                <a:latin typeface="맑은 고딕" charset="0"/>
                <a:ea typeface="맑은 고딕" charset="0"/>
              </a:rPr>
              <a:t>성하고</a:t>
            </a:r>
            <a:r>
              <a:rPr lang="ko-KR" sz="1800">
                <a:latin typeface="맑은 고딕" charset="0"/>
                <a:ea typeface="맑은 고딕" charset="0"/>
              </a:rPr>
              <a:t> Floor</a:t>
            </a:r>
            <a:r>
              <a:rPr lang="ko-KR" sz="1800">
                <a:latin typeface="맑은 고딕" charset="0"/>
                <a:ea typeface="맑은 고딕" charset="0"/>
              </a:rPr>
              <a:t>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25" descr="C:/Users/Admin1/AppData/Roaming/PolarisOffice/ETemp/7504_22066552/fImage1595321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5235" y="1454785"/>
            <a:ext cx="2729865" cy="3515995"/>
          </a:xfrm>
          <a:prstGeom prst="roundRect"/>
          <a:solidFill>
            <a:srgbClr val="EDEDED"/>
          </a:solidFill>
        </p:spPr>
      </p:pic>
      <p:pic>
        <p:nvPicPr>
          <p:cNvPr id="1204" name="그림 6" descr="C:/Users/Admin1/AppData/Roaming/PolarisOffice/ETemp/7504_22066552/fImage4814286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3215" y="2303780"/>
            <a:ext cx="1236345" cy="1819910"/>
          </a:xfrm>
          <a:prstGeom prst="roundRect"/>
          <a:solidFill>
            <a:srgbClr val="EDEDED"/>
          </a:solidFill>
        </p:spPr>
      </p:pic>
      <p:sp>
        <p:nvSpPr>
          <p:cNvPr id="1205" name="텍스트 상자 20"/>
          <p:cNvSpPr txBox="1">
            <a:spLocks/>
          </p:cNvSpPr>
          <p:nvPr/>
        </p:nvSpPr>
        <p:spPr>
          <a:xfrm rot="0">
            <a:off x="6823710" y="5462270"/>
            <a:ext cx="41230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Window를 선택한 다음 AI에서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1" descr="C:/Users/Admin1/AppData/Roaming/PolarisOffice/ETemp/7504_22066552/fImage19954324633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9565" cy="3819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9780" y="354965"/>
            <a:ext cx="30099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6" name="Picture " descr="C:/Users/Admin1/AppData/Roaming/PolarisOffice/ETemp/7504_22066552/fImage16852199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75890" y="1445895"/>
            <a:ext cx="2688590" cy="1143635"/>
          </a:xfrm>
          <a:prstGeom prst="roundRect"/>
          <a:solidFill>
            <a:srgbClr val="EDEDED"/>
          </a:solidFill>
        </p:spPr>
      </p:pic>
      <p:sp>
        <p:nvSpPr>
          <p:cNvPr id="1197" name="Rect 0"/>
          <p:cNvSpPr txBox="1">
            <a:spLocks/>
          </p:cNvSpPr>
          <p:nvPr/>
        </p:nvSpPr>
        <p:spPr>
          <a:xfrm rot="0">
            <a:off x="1247140" y="2754630"/>
            <a:ext cx="41135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Wood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텍스트 상자 10"/>
          <p:cNvSpPr txBox="1">
            <a:spLocks/>
          </p:cNvSpPr>
          <p:nvPr/>
        </p:nvSpPr>
        <p:spPr>
          <a:xfrm rot="0">
            <a:off x="1247140" y="5501005"/>
            <a:ext cx="41224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Floor 오브젝트</a:t>
            </a:r>
            <a:r>
              <a:rPr lang="ko-KR" sz="1800">
                <a:latin typeface="맑은 고딕" charset="0"/>
                <a:ea typeface="맑은 고딕" charset="0"/>
              </a:rPr>
              <a:t>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12" descr="C:/Users/Admin1/AppData/Roaming/PolarisOffice/ETemp/7504_22066552/fImage12275290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37640"/>
            <a:ext cx="4147820" cy="1455420"/>
          </a:xfrm>
          <a:prstGeom prst="roundRect"/>
          <a:solidFill>
            <a:srgbClr val="EDEDED"/>
          </a:solidFill>
        </p:spPr>
      </p:pic>
      <p:sp>
        <p:nvSpPr>
          <p:cNvPr id="1208" name="텍스트 상자 15"/>
          <p:cNvSpPr txBox="1">
            <a:spLocks/>
          </p:cNvSpPr>
          <p:nvPr/>
        </p:nvSpPr>
        <p:spPr>
          <a:xfrm rot="0">
            <a:off x="6806565" y="3042920"/>
            <a:ext cx="41395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1" name="그림 11" descr="C:/Users/Admin1/AppData/Roaming/PolarisOffice/ETemp/7504_22066552/fImage4814286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1445895"/>
            <a:ext cx="1271270" cy="1143635"/>
          </a:xfrm>
          <a:prstGeom prst="roundRect"/>
          <a:solidFill>
            <a:srgbClr val="EDEDED"/>
          </a:solidFill>
        </p:spPr>
      </p:pic>
      <p:cxnSp>
        <p:nvCxnSpPr>
          <p:cNvPr id="1204" name="도형 9"/>
          <p:cNvCxnSpPr/>
          <p:nvPr/>
        </p:nvCxnSpPr>
        <p:spPr>
          <a:xfrm rot="0" flipH="1">
            <a:off x="1913890" y="2078355"/>
            <a:ext cx="1602740" cy="372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2" name="그림 12" descr="C:/Users/Admin1/AppData/Roaming/PolarisOffice/ETemp/7504_22066552/fImage11114304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4073525"/>
            <a:ext cx="4122420" cy="1321435"/>
          </a:xfrm>
          <a:prstGeom prst="roundRect"/>
          <a:solidFill>
            <a:srgbClr val="EDEDED"/>
          </a:solidFill>
        </p:spPr>
      </p:pic>
      <p:sp>
        <p:nvSpPr>
          <p:cNvPr id="1213" name="텍스트 상자 18"/>
          <p:cNvSpPr txBox="1">
            <a:spLocks/>
          </p:cNvSpPr>
          <p:nvPr/>
        </p:nvSpPr>
        <p:spPr>
          <a:xfrm rot="0">
            <a:off x="6804025" y="5500370"/>
            <a:ext cx="4150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9" descr="C:/Users/Admin1/AppData/Roaming/PolarisOffice/ETemp/7504_22066552/fImage5335290696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2755" y="3836035"/>
            <a:ext cx="4160520" cy="15074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28930"/>
            <a:ext cx="30314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1247140" y="5501005"/>
            <a:ext cx="41313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Floor 오브젝트를 선택하고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Picture " descr="C:/Users/Admin1/AppData/Roaming/PolarisOffice/ETemp/7504_22066552/fImage7050210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45895"/>
            <a:ext cx="4131310" cy="1022985"/>
          </a:xfrm>
          <a:prstGeom prst="roundRect"/>
          <a:solidFill>
            <a:srgbClr val="EDEDED"/>
          </a:solidFill>
        </p:spPr>
      </p:pic>
      <p:sp>
        <p:nvSpPr>
          <p:cNvPr id="1209" name="Rect 0"/>
          <p:cNvSpPr txBox="1">
            <a:spLocks/>
          </p:cNvSpPr>
          <p:nvPr/>
        </p:nvSpPr>
        <p:spPr>
          <a:xfrm rot="0">
            <a:off x="6814820" y="304800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Arrival 스크립트에서 </a:t>
            </a:r>
            <a:r>
              <a:rPr lang="ko-KR" sz="1800">
                <a:latin typeface="맑은 고딕" charset="0"/>
                <a:ea typeface="맑은 고딕" charset="0"/>
              </a:rPr>
              <a:t>Trasnform</a:t>
            </a:r>
            <a:r>
              <a:rPr lang="ko-KR" sz="1800">
                <a:latin typeface="맑은 고딕" charset="0"/>
                <a:ea typeface="맑은 고딕" charset="0"/>
              </a:rPr>
              <a:t> 변수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NavMeshAgent </a:t>
            </a:r>
            <a:r>
              <a:rPr lang="ko-KR" sz="1800">
                <a:latin typeface="맑은 고딕" charset="0"/>
                <a:ea typeface="맑은 고딕" charset="0"/>
              </a:rPr>
              <a:t>변수를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23" descr="C:/Users/Admin1/AppData/Roaming/PolarisOffice/ETemp/7504_22066552/fImage687532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623820"/>
            <a:ext cx="4131310" cy="2745105"/>
          </a:xfrm>
          <a:prstGeom prst="roundRect"/>
          <a:solidFill>
            <a:srgbClr val="EDEDED"/>
          </a:solidFill>
        </p:spPr>
      </p:pic>
      <p:pic>
        <p:nvPicPr>
          <p:cNvPr id="1211" name="그림 24" descr="C:/Users/Admin1/AppData/Roaming/PolarisOffice/ETemp/7504_22066552/fImage2004215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4104005"/>
            <a:ext cx="4131310" cy="1264920"/>
          </a:xfrm>
          <a:prstGeom prst="roundRect"/>
          <a:solidFill>
            <a:srgbClr val="EDEDED"/>
          </a:solidFill>
        </p:spPr>
      </p:pic>
      <p:sp>
        <p:nvSpPr>
          <p:cNvPr id="1212" name="텍스트 상자 25"/>
          <p:cNvSpPr txBox="1">
            <a:spLocks/>
          </p:cNvSpPr>
          <p:nvPr/>
        </p:nvSpPr>
        <p:spPr>
          <a:xfrm rot="0">
            <a:off x="6814820" y="549910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Update( ) 함수에서 방향 변수를 도착 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26" descr="C:/Users/Admin1/AppData/Roaming/PolarisOffice/ETemp/7504_22066552/fImage22024330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1437640"/>
            <a:ext cx="4127500" cy="14897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59605" y="389255"/>
            <a:ext cx="32791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965" y="3162300"/>
            <a:ext cx="41313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Arrival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41" descr="C:/Users/Admin1/AppData/Roaming/PolarisOffice/ETemp/7504_22066552/fImage8506212570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2599690" cy="3784600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29360" y="5476875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Arrive Point로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21" descr="C:/Users/Admin1/AppData/Roaming/PolarisOffice/ETemp/7504_22066552/fImage5419297633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74465" y="2355215"/>
            <a:ext cx="1403985" cy="1975485"/>
          </a:xfrm>
          <a:prstGeom prst="roundRect"/>
          <a:solidFill>
            <a:srgbClr val="EDEDED"/>
          </a:solidFill>
        </p:spPr>
      </p:pic>
      <p:pic>
        <p:nvPicPr>
          <p:cNvPr id="1199" name="그림 28" descr="C:/Users/Admin1/AppData/Roaming/PolarisOffice/ETemp/7504_22066552/fImage123683006500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9565" cy="1593850"/>
          </a:xfrm>
          <a:prstGeom prst="roundRect"/>
          <a:solidFill>
            <a:srgbClr val="EDEDED"/>
          </a:solidFill>
        </p:spPr>
      </p:pic>
      <p:sp>
        <p:nvSpPr>
          <p:cNvPr id="1200" name="텍스트 상자 29"/>
          <p:cNvSpPr txBox="1">
            <a:spLocks/>
          </p:cNvSpPr>
          <p:nvPr/>
        </p:nvSpPr>
        <p:spPr>
          <a:xfrm rot="0">
            <a:off x="6823710" y="5442585"/>
            <a:ext cx="41306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30" descr="C:/Users/Admin1/AppData/Roaming/PolarisOffice/ETemp/7504_22066552/fImage57282885436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3931920"/>
            <a:ext cx="4134485" cy="14116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67860" y="346075"/>
            <a:ext cx="32658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8" name="텍스트 상자 72"/>
          <p:cNvSpPr txBox="1">
            <a:spLocks/>
          </p:cNvSpPr>
          <p:nvPr/>
        </p:nvSpPr>
        <p:spPr>
          <a:xfrm rot="0">
            <a:off x="1247140" y="4699000"/>
            <a:ext cx="413956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Cube를 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Right Wall과 Left Wall이라는 이름으로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56" descr="C:/Users/Admin1/AppData/Roaming/PolarisOffice/ETemp/7504_22066552/fImage16105220996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63675"/>
            <a:ext cx="2650490" cy="3056890"/>
          </a:xfrm>
          <a:prstGeom prst="roundRect"/>
          <a:solidFill>
            <a:srgbClr val="EDEDED"/>
          </a:solidFill>
        </p:spPr>
      </p:pic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26250" y="3094990"/>
            <a:ext cx="41363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Left Wall 오브젝트의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31" descr="C:/Users/Admin1/AppData/Roaming/PolarisOffice/ETemp/7504_22066552/fImage6579333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1460" y="2017395"/>
            <a:ext cx="1325880" cy="1940560"/>
          </a:xfrm>
          <a:prstGeom prst="roundRect"/>
          <a:solidFill>
            <a:srgbClr val="EDEDED"/>
          </a:solidFill>
        </p:spPr>
      </p:pic>
      <p:pic>
        <p:nvPicPr>
          <p:cNvPr id="1196" name="그림 40" descr="C:/Users/Admin1/AppData/Roaming/PolarisOffice/ETemp/7504_22066552/fImage11865338935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452880"/>
            <a:ext cx="4144010" cy="1532255"/>
          </a:xfrm>
          <a:prstGeom prst="roundRect"/>
          <a:solidFill>
            <a:srgbClr val="EDEDED"/>
          </a:solidFill>
        </p:spPr>
      </p:pic>
      <p:pic>
        <p:nvPicPr>
          <p:cNvPr id="1197" name="그림 43" descr="C:/Users/Admin1/AppData/Roaming/PolarisOffice/ETemp/7504_22066552/fImage684733969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48625" y="3897630"/>
            <a:ext cx="2905760" cy="1230630"/>
          </a:xfrm>
          <a:prstGeom prst="roundRect"/>
          <a:solidFill>
            <a:srgbClr val="EDEDED"/>
          </a:solidFill>
        </p:spPr>
      </p:pic>
      <p:pic>
        <p:nvPicPr>
          <p:cNvPr id="1198" name="그림 46" descr="C:/Users/Admin1/AppData/Roaming/PolarisOffice/ETemp/7504_22066552/fImage5872341446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89375"/>
            <a:ext cx="1096010" cy="1247140"/>
          </a:xfrm>
          <a:prstGeom prst="roundRect"/>
          <a:solidFill>
            <a:srgbClr val="EDEDED"/>
          </a:solidFill>
        </p:spPr>
      </p:pic>
      <p:cxnSp>
        <p:nvCxnSpPr>
          <p:cNvPr id="1199" name="도형 49"/>
          <p:cNvCxnSpPr/>
          <p:nvPr/>
        </p:nvCxnSpPr>
        <p:spPr>
          <a:xfrm rot="0">
            <a:off x="7667625" y="4683125"/>
            <a:ext cx="3183255" cy="151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0" name="텍스트 상자 50"/>
          <p:cNvSpPr txBox="1">
            <a:spLocks/>
          </p:cNvSpPr>
          <p:nvPr/>
        </p:nvSpPr>
        <p:spPr>
          <a:xfrm rot="0">
            <a:off x="6809740" y="5253990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 Arrival 스크립트에 있는 Arrive 변수에 Arrive Point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5315" y="372110"/>
            <a:ext cx="33477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9425" y="5275580"/>
            <a:ext cx="41243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NavMeshAgent가 이동할 수 있는 범위를 설정한 상태에서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 descr="C:/Users/Admin1/AppData/Roaming/PolarisOffice/ETemp/7504_22066552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57325"/>
            <a:ext cx="4124960" cy="3658235"/>
          </a:xfrm>
          <a:prstGeom prst="rect"/>
          <a:noFill/>
        </p:spPr>
      </p:pic>
      <p:pic>
        <p:nvPicPr>
          <p:cNvPr id="1200" name="그림 110" descr="C:/Users/Admin1/AppData/Roaming/PolarisOffice/ETemp/7504_22066552/fImage16852268194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61920" y="1445895"/>
            <a:ext cx="2711450" cy="1048385"/>
          </a:xfrm>
          <a:prstGeom prst="roundRect"/>
          <a:solidFill>
            <a:srgbClr val="EDEDED"/>
          </a:solidFill>
        </p:spPr>
      </p:pic>
      <p:sp>
        <p:nvSpPr>
          <p:cNvPr id="1202" name="텍스트 상자 112"/>
          <p:cNvSpPr txBox="1">
            <a:spLocks/>
          </p:cNvSpPr>
          <p:nvPr/>
        </p:nvSpPr>
        <p:spPr>
          <a:xfrm rot="0">
            <a:off x="1229995" y="2661285"/>
            <a:ext cx="41395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Wood 텍스처를 선택</a:t>
            </a:r>
            <a:r>
              <a:rPr lang="ko-KR" sz="1800">
                <a:latin typeface="맑은 고딕" charset="0"/>
                <a:ea typeface="맑은 고딕" charset="0"/>
              </a:rPr>
              <a:t>하고 </a:t>
            </a:r>
            <a:r>
              <a:rPr lang="ko-KR" sz="1800">
                <a:latin typeface="맑은 고딕" charset="0"/>
                <a:ea typeface="맑은 고딕" charset="0"/>
              </a:rPr>
              <a:t>Right Wall 오브젝트와 Left Wall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34" descr="C:/Users/Admin1/AppData/Roaming/PolarisOffice/ETemp/7504_22066552/fImage6579334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5895"/>
            <a:ext cx="1291590" cy="1048385"/>
          </a:xfrm>
          <a:prstGeom prst="roundRect"/>
          <a:solidFill>
            <a:srgbClr val="EDEDED"/>
          </a:solidFill>
        </p:spPr>
      </p:pic>
      <p:cxnSp>
        <p:nvCxnSpPr>
          <p:cNvPr id="1206" name="도형 40"/>
          <p:cNvCxnSpPr/>
          <p:nvPr/>
        </p:nvCxnSpPr>
        <p:spPr>
          <a:xfrm rot="0" flipH="1">
            <a:off x="2035175" y="1983105"/>
            <a:ext cx="1482090" cy="4419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도형 39"/>
          <p:cNvCxnSpPr/>
          <p:nvPr/>
        </p:nvCxnSpPr>
        <p:spPr>
          <a:xfrm rot="0" flipH="1">
            <a:off x="2104390" y="1983105"/>
            <a:ext cx="1395095" cy="3035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8" name="그림 51" descr="C:/Users/Admin1/AppData/Roaming/PolarisOffice/ETemp/7504_22066552/fImage11951344814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981450"/>
            <a:ext cx="4131310" cy="1448435"/>
          </a:xfrm>
          <a:prstGeom prst="roundRect"/>
          <a:solidFill>
            <a:srgbClr val="EDEDED"/>
          </a:solidFill>
        </p:spPr>
      </p:pic>
      <p:sp>
        <p:nvSpPr>
          <p:cNvPr id="1209" name="텍스트 상자 54"/>
          <p:cNvSpPr txBox="1">
            <a:spLocks/>
          </p:cNvSpPr>
          <p:nvPr/>
        </p:nvSpPr>
        <p:spPr>
          <a:xfrm rot="0">
            <a:off x="1232535" y="5545455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Right Wall 오브젝트의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6115" y="346075"/>
            <a:ext cx="32435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8" name="텍스트 상자 137"/>
          <p:cNvSpPr txBox="1">
            <a:spLocks/>
          </p:cNvSpPr>
          <p:nvPr/>
        </p:nvSpPr>
        <p:spPr>
          <a:xfrm rot="0">
            <a:off x="1228725" y="4180840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2</a:t>
            </a:r>
            <a:r>
              <a:rPr lang="ko-KR" sz="1800">
                <a:latin typeface="맑은 고딕" charset="0"/>
                <a:ea typeface="맑은 고딕" charset="0"/>
              </a:rPr>
              <a:t>개</a:t>
            </a:r>
            <a:r>
              <a:rPr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First Guard라는 이름과 Second Guard라는 이름으로 각각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144" descr="C:/Users/Admin1/AppData/Roaming/PolarisOffice/ETemp/7504_22066552/fImage16903299460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8650" y="1447800"/>
            <a:ext cx="2705735" cy="1141730"/>
          </a:xfrm>
          <a:prstGeom prst="roundRect"/>
          <a:solidFill>
            <a:srgbClr val="EDEDED"/>
          </a:solidFill>
        </p:spPr>
      </p:pic>
      <p:sp>
        <p:nvSpPr>
          <p:cNvPr id="1217" name="텍스트 상자 148"/>
          <p:cNvSpPr txBox="1">
            <a:spLocks/>
          </p:cNvSpPr>
          <p:nvPr/>
        </p:nvSpPr>
        <p:spPr>
          <a:xfrm rot="0">
            <a:off x="6830060" y="2731770"/>
            <a:ext cx="41249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Panel_C 텍스처를 선택</a:t>
            </a:r>
            <a:r>
              <a:rPr lang="ko-KR" sz="1800">
                <a:latin typeface="맑은 고딕" charset="0"/>
                <a:ea typeface="맑은 고딕" charset="0"/>
              </a:rPr>
              <a:t>한 다음 </a:t>
            </a:r>
            <a:r>
              <a:rPr lang="ko-KR" sz="1800">
                <a:latin typeface="맑은 고딕" charset="0"/>
                <a:ea typeface="맑은 고딕" charset="0"/>
              </a:rPr>
              <a:t>First Guard 오브젝트와 Second Guard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35" descr="C:/Users/Admin1/AppData/Roaming/PolarisOffice/ETemp/7504_22066552/fImage18262335328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5895"/>
            <a:ext cx="2724785" cy="2536190"/>
          </a:xfrm>
          <a:prstGeom prst="roundRect"/>
          <a:solidFill>
            <a:srgbClr val="EDEDED"/>
          </a:solidFill>
        </p:spPr>
      </p:pic>
      <p:pic>
        <p:nvPicPr>
          <p:cNvPr id="1221" name="그림 36" descr="C:/Users/Admin1/AppData/Roaming/PolarisOffice/ETemp/7504_22066552/fImage7861336682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5275" y="1876425"/>
            <a:ext cx="1267460" cy="1686560"/>
          </a:xfrm>
          <a:prstGeom prst="roundRect"/>
          <a:solidFill>
            <a:srgbClr val="EDEDED"/>
          </a:solidFill>
        </p:spPr>
      </p:pic>
      <p:pic>
        <p:nvPicPr>
          <p:cNvPr id="1222" name="그림 57" descr="C:/Users/Admin1/AppData/Roaming/PolarisOffice/ETemp/7504_22066552/fImage7861348996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43355"/>
            <a:ext cx="1329690" cy="1135380"/>
          </a:xfrm>
          <a:prstGeom prst="roundRect"/>
          <a:solidFill>
            <a:srgbClr val="EDEDED"/>
          </a:solidFill>
        </p:spPr>
      </p:pic>
      <p:cxnSp>
        <p:nvCxnSpPr>
          <p:cNvPr id="1218" name="도형 37"/>
          <p:cNvCxnSpPr/>
          <p:nvPr/>
        </p:nvCxnSpPr>
        <p:spPr>
          <a:xfrm rot="0" flipH="1">
            <a:off x="7810500" y="1990725"/>
            <a:ext cx="57213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도형 38"/>
          <p:cNvCxnSpPr/>
          <p:nvPr/>
        </p:nvCxnSpPr>
        <p:spPr>
          <a:xfrm rot="0" flipH="1">
            <a:off x="7972425" y="2162175"/>
            <a:ext cx="429260" cy="3435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3" name="그림 58" descr="C:/Users/Admin1/AppData/Roaming/PolarisOffice/ETemp/7504_22066552/fImage125343059169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315" y="4052570"/>
            <a:ext cx="4116070" cy="1411605"/>
          </a:xfrm>
          <a:prstGeom prst="roundRect"/>
          <a:solidFill>
            <a:srgbClr val="EDEDED"/>
          </a:solidFill>
        </p:spPr>
      </p:pic>
      <p:sp>
        <p:nvSpPr>
          <p:cNvPr id="1224" name="텍스트 상자 59"/>
          <p:cNvSpPr txBox="1">
            <a:spLocks/>
          </p:cNvSpPr>
          <p:nvPr/>
        </p:nvSpPr>
        <p:spPr>
          <a:xfrm rot="0">
            <a:off x="6816090" y="5562600"/>
            <a:ext cx="4129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First Guard 오브젝트의 위치 값을 설정합니다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438650" y="319405"/>
            <a:ext cx="33248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5" name="그림 42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4785"/>
            <a:ext cx="4140200" cy="1524635"/>
          </a:xfrm>
          <a:prstGeom prst="roundRect"/>
          <a:solidFill>
            <a:srgbClr val="EDEDED"/>
          </a:solidFill>
        </p:spPr>
      </p:pic>
      <p:sp>
        <p:nvSpPr>
          <p:cNvPr id="26" name="텍스트 상자 48"/>
          <p:cNvSpPr txBox="1">
            <a:spLocks/>
          </p:cNvSpPr>
          <p:nvPr/>
        </p:nvSpPr>
        <p:spPr>
          <a:xfrm rot="0">
            <a:off x="1238885" y="3055620"/>
            <a:ext cx="41395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Second Guard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49" descr="C:/Users/Admin1/AppData/Roaming/PolarisOffice/ETemp/11112_18352824/fImage16105317566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33500"/>
            <a:ext cx="2477770" cy="3716020"/>
          </a:xfrm>
          <a:prstGeom prst="roundRect"/>
          <a:solidFill>
            <a:srgbClr val="EDEDED"/>
          </a:solidFill>
        </p:spPr>
      </p:pic>
      <p:pic>
        <p:nvPicPr>
          <p:cNvPr id="28" name="그림 51" descr="C:/Users/Admin1/AppData/Roaming/PolarisOffice/ETemp/11112_18352824/fImage7867311147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76740" y="2051685"/>
            <a:ext cx="1489075" cy="2132330"/>
          </a:xfrm>
          <a:prstGeom prst="roundRect"/>
          <a:solidFill>
            <a:srgbClr val="EDEDED"/>
          </a:solidFill>
        </p:spPr>
      </p:pic>
      <p:sp>
        <p:nvSpPr>
          <p:cNvPr id="29" name="텍스트 상자 54"/>
          <p:cNvSpPr txBox="1">
            <a:spLocks/>
          </p:cNvSpPr>
          <p:nvPr/>
        </p:nvSpPr>
        <p:spPr>
          <a:xfrm rot="0">
            <a:off x="6806565" y="5307965"/>
            <a:ext cx="4159250" cy="8318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3D Object로 Cube를 생성한 다음 Obstacle이라는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55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844925"/>
            <a:ext cx="4148455" cy="1229995"/>
          </a:xfrm>
          <a:prstGeom prst="roundRect"/>
          <a:solidFill>
            <a:srgbClr val="EDEDED"/>
          </a:solidFill>
        </p:spPr>
      </p:pic>
      <p:sp>
        <p:nvSpPr>
          <p:cNvPr id="31" name="텍스트 상자 56"/>
          <p:cNvSpPr txBox="1">
            <a:spLocks/>
          </p:cNvSpPr>
          <p:nvPr/>
        </p:nvSpPr>
        <p:spPr>
          <a:xfrm rot="0">
            <a:off x="1237615" y="5231765"/>
            <a:ext cx="4141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First Guard 오브젝트와 Second Guard 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