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70" r:id="rId12"/>
  </p:sldMasterIdLst>
  <p:notesMasterIdLst>
    <p:notesMasterId r:id="rId14"/>
  </p:notesMasterIdLst>
  <p:sldIdLst>
    <p:sldId id="287" r:id="rId16"/>
    <p:sldId id="300" r:id="rId18"/>
    <p:sldId id="304" r:id="rId20"/>
    <p:sldId id="301" r:id="rId22"/>
    <p:sldId id="302" r:id="rId24"/>
    <p:sldId id="305" r:id="rId26"/>
    <p:sldId id="307" r:id="rId28"/>
    <p:sldId id="308" r:id="rId30"/>
    <p:sldId id="309" r:id="rId32"/>
    <p:sldId id="310" r:id="rId34"/>
    <p:sldId id="31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37" Type="http://schemas.openxmlformats.org/officeDocument/2006/relationships/image" Target="../media/fImage725725741.png"></Relationship><Relationship Id="rId38" Type="http://schemas.openxmlformats.org/officeDocument/2006/relationships/image" Target="../media/fImage1437532588467.png"></Relationship><Relationship Id="rId39" Type="http://schemas.openxmlformats.org/officeDocument/2006/relationships/image" Target="../media/fImage51372596334.png"></Relationship><Relationship Id="rId52" Type="http://schemas.openxmlformats.org/officeDocument/2006/relationships/image" Target="../media/fImage450719741.png"></Relationship><Relationship Id="rId53" Type="http://schemas.openxmlformats.org/officeDocument/2006/relationships/image" Target="../media/fImage44751988467.png"></Relationship><Relationship Id="rId54" Type="http://schemas.openxmlformats.org/officeDocument/2006/relationships/image" Target="../media/fImage55002006334.png"></Relationship><Relationship Id="rId55" Type="http://schemas.openxmlformats.org/officeDocument/2006/relationships/image" Target="../media/fImage24082026500.png"></Relationship><Relationship Id="rId56" Type="http://schemas.openxmlformats.org/officeDocument/2006/relationships/image" Target="../media/fImage145732189169.png"></Relationship><Relationship Id="rId57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0172693281.png"></Relationship><Relationship Id="rId3" Type="http://schemas.openxmlformats.org/officeDocument/2006/relationships/image" Target="../media/fImage55662706827.png"></Relationship><Relationship Id="rId4" Type="http://schemas.openxmlformats.org/officeDocument/2006/relationships/image" Target="../media/fImage74762719961.png"></Relationship><Relationship Id="rId5" Type="http://schemas.openxmlformats.org/officeDocument/2006/relationships/image" Target="../media/fImage7035273491.png"></Relationship><Relationship Id="rId6" Type="http://schemas.openxmlformats.org/officeDocument/2006/relationships/image" Target="../media/fImage71522742995.png"></Relationship><Relationship Id="rId7" Type="http://schemas.openxmlformats.org/officeDocument/2006/relationships/image" Target="../media/fImage69422751942.png"></Relationship><Relationship Id="rId8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6702894827.png"></Relationship><Relationship Id="rId3" Type="http://schemas.openxmlformats.org/officeDocument/2006/relationships/image" Target="../media/fImage20092905436.png"></Relationship><Relationship Id="rId4" Type="http://schemas.openxmlformats.org/officeDocument/2006/relationships/image" Target="../media/fImage53592952391.png"></Relationship><Relationship Id="rId5" Type="http://schemas.openxmlformats.org/officeDocument/2006/relationships/image" Target="../media/fImage70672974604.png"></Relationship><Relationship Id="rId6" Type="http://schemas.openxmlformats.org/officeDocument/2006/relationships/notesSlide" Target="../notesSlides/notesSlide11.xml"></Relationship></Relationships>
</file>

<file path=ppt/slides/_rels/slide2.xml.rels><?xml version="1.0" encoding="UTF-8"?>
<Relationships xmlns="http://schemas.openxmlformats.org/package/2006/relationships"><Relationship Id="rId8" Type="http://schemas.openxmlformats.org/officeDocument/2006/relationships/notesSlide" Target="../notesSlides/notesSlide2.xml"></Relationship><Relationship Id="rId13" Type="http://schemas.openxmlformats.org/officeDocument/2006/relationships/image" Target="../media/fImage31352035724.png"></Relationship><Relationship Id="rId14" Type="http://schemas.openxmlformats.org/officeDocument/2006/relationships/image" Target="../media/fImage161052209961.png"></Relationship><Relationship Id="rId15" Type="http://schemas.openxmlformats.org/officeDocument/2006/relationships/image" Target="../media/fImage31352061478.png"></Relationship><Relationship Id="rId16" Type="http://schemas.openxmlformats.org/officeDocument/2006/relationships/image" Target="../media/fImage48562109358.png"></Relationship><Relationship Id="rId17" Type="http://schemas.openxmlformats.org/officeDocument/2006/relationships/image" Target="../media/fImage31352116962.png"></Relationship><Relationship Id="rId18" Type="http://schemas.openxmlformats.org/officeDocument/2006/relationships/image" Target="../media/fImage31352164464.png"></Relationship><Relationship Id="rId19" Type="http://schemas.openxmlformats.org/officeDocument/2006/relationships/image" Target="../media/fImage81242175705.png"></Relationship><Relationship Id="rId21" Type="http://schemas.openxmlformats.org/officeDocument/2006/relationships/image" Target="../media/fImage2758820941.png"></Relationship><Relationship Id="rId2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notesSlide" Target="../notesSlides/notesSlide3.xml"></Relationship><Relationship Id="rId13" Type="http://schemas.openxmlformats.org/officeDocument/2006/relationships/image" Target="../media/fImage276312243281.png"></Relationship><Relationship Id="rId14" Type="http://schemas.openxmlformats.org/officeDocument/2006/relationships/image" Target="../media/fImage438352088467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11" Type="http://schemas.openxmlformats.org/officeDocument/2006/relationships/image" Target="../media/fImage85062125705.png"></Relationship><Relationship Id="rId14" Type="http://schemas.openxmlformats.org/officeDocument/2006/relationships/image" Target="../media/fImage36662196827.png"></Relationship><Relationship Id="rId15" Type="http://schemas.openxmlformats.org/officeDocument/2006/relationships/image" Target="../media/fImage329752219961.png"></Relationship><Relationship Id="rId16" Type="http://schemas.openxmlformats.org/officeDocument/2006/relationships/image" Target="../media/fImage2297222491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10" Type="http://schemas.openxmlformats.org/officeDocument/2006/relationships/image" Target="../media/fImage48562109358.png"></Relationship><Relationship Id="rId11" Type="http://schemas.openxmlformats.org/officeDocument/2006/relationships/image" Target="../media/fImage36662196827.png"></Relationship><Relationship Id="rId12" Type="http://schemas.openxmlformats.org/officeDocument/2006/relationships/image" Target="../media/fImage220051176334.png"></Relationship><Relationship Id="rId13" Type="http://schemas.openxmlformats.org/officeDocument/2006/relationships/image" Target="../media/fImage36571196500.png"></Relationship><Relationship Id="rId14" Type="http://schemas.openxmlformats.org/officeDocument/2006/relationships/image" Target="../media/fImage224361209169.png"></Relationship><Relationship Id="rId15" Type="http://schemas.openxmlformats.org/officeDocument/2006/relationships/image" Target="../media/fImage52761215724.png"></Relationship><Relationship Id="rId16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72422101478.png"></Relationship><Relationship Id="rId3" Type="http://schemas.openxmlformats.org/officeDocument/2006/relationships/image" Target="../media/fImage53352139358.png"></Relationship><Relationship Id="rId4" Type="http://schemas.openxmlformats.org/officeDocument/2006/relationships/image" Target="../media/fImage213922146962.png"></Relationship><Relationship Id="rId5" Type="http://schemas.openxmlformats.org/officeDocument/2006/relationships/image" Target="../media/fImage136862154464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51222406827.png"></Relationship><Relationship Id="rId3" Type="http://schemas.openxmlformats.org/officeDocument/2006/relationships/image" Target="../media/fImage86592419961.png"></Relationship><Relationship Id="rId4" Type="http://schemas.openxmlformats.org/officeDocument/2006/relationships/image" Target="../media/fImage2004242491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75422341.png"></Relationship><Relationship Id="rId3" Type="http://schemas.openxmlformats.org/officeDocument/2006/relationships/image" Target="../media/fImage276392248467.png"></Relationship><Relationship Id="rId4" Type="http://schemas.openxmlformats.org/officeDocument/2006/relationships/image" Target="../media/fImage75182256334.png"></Relationship><Relationship Id="rId5" Type="http://schemas.openxmlformats.org/officeDocument/2006/relationships/image" Target="../media/fImage74492296500.png"></Relationship><Relationship Id="rId6" Type="http://schemas.openxmlformats.org/officeDocument/2006/relationships/image" Target="../media/fImage191382309169.png"></Relationship><Relationship Id="rId7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1582445724.png"></Relationship><Relationship Id="rId3" Type="http://schemas.openxmlformats.org/officeDocument/2006/relationships/image" Target="../media/fImage123662451478.png"></Relationship><Relationship Id="rId4" Type="http://schemas.openxmlformats.org/officeDocument/2006/relationships/image" Target="../media/fImage146852469358.png"></Relationship><Relationship Id="rId5" Type="http://schemas.openxmlformats.org/officeDocument/2006/relationships/image" Target="../media/fImage274952476962.png"></Relationship><Relationship Id="rId6" Type="http://schemas.openxmlformats.org/officeDocument/2006/relationships/image" Target="../media/fImage168742484464.png"></Relationship><Relationship Id="rId7" Type="http://schemas.openxmlformats.org/officeDocument/2006/relationships/image" Target="../media/fImage168452495705.png"></Relationship><Relationship Id="rId8" Type="http://schemas.openxmlformats.org/officeDocument/2006/relationships/image" Target="../media/fImage167032518145.png"></Relationship><Relationship Id="rId9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320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>
            <a:off x="1075690" y="3094990"/>
            <a:ext cx="43021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번째로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58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3945" y="1288415"/>
            <a:ext cx="1802765" cy="1675130"/>
          </a:xfrm>
          <a:prstGeom prst="rect"/>
          <a:noFill/>
        </p:spPr>
      </p:pic>
      <p:pic>
        <p:nvPicPr>
          <p:cNvPr id="1166" name="그림 59"/>
          <p:cNvPicPr>
            <a:picLocks noChangeAspect="1"/>
          </p:cNvPicPr>
          <p:nvPr/>
        </p:nvPicPr>
        <p:blipFill rotWithShape="1">
          <a:blip r:embed="rId3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0545" y="2089785"/>
            <a:ext cx="520065" cy="349250"/>
          </a:xfrm>
          <a:prstGeom prst="rect"/>
          <a:noFill/>
        </p:spPr>
      </p:pic>
      <p:pic>
        <p:nvPicPr>
          <p:cNvPr id="1167" name="그림 60"/>
          <p:cNvPicPr>
            <a:picLocks noChangeAspect="1"/>
          </p:cNvPicPr>
          <p:nvPr/>
        </p:nvPicPr>
        <p:blipFill rotWithShape="1"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08095" y="1282700"/>
            <a:ext cx="1569085" cy="1680845"/>
          </a:xfrm>
          <a:prstGeom prst="rect"/>
          <a:noFill/>
        </p:spPr>
      </p:pic>
      <p:sp>
        <p:nvSpPr>
          <p:cNvPr id="1170" name="도형 64"/>
          <p:cNvSpPr>
            <a:spLocks/>
          </p:cNvSpPr>
          <p:nvPr/>
        </p:nvSpPr>
        <p:spPr>
          <a:xfrm rot="0">
            <a:off x="3011805" y="4204335"/>
            <a:ext cx="361950" cy="2806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67"/>
          <p:cNvSpPr txBox="1">
            <a:spLocks/>
          </p:cNvSpPr>
          <p:nvPr/>
        </p:nvSpPr>
        <p:spPr>
          <a:xfrm rot="0">
            <a:off x="1082040" y="4939030"/>
            <a:ext cx="42951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23710" y="3009265"/>
            <a:ext cx="42830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텍스트 상자 26"/>
          <p:cNvSpPr txBox="1">
            <a:spLocks/>
          </p:cNvSpPr>
          <p:nvPr/>
        </p:nvSpPr>
        <p:spPr>
          <a:xfrm rot="0">
            <a:off x="6833235" y="5496560"/>
            <a:ext cx="42652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Controller를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1"/>
          <p:cNvPicPr>
            <a:picLocks noChangeAspect="1"/>
          </p:cNvPicPr>
          <p:nvPr/>
        </p:nvPicPr>
        <p:blipFill rotWithShape="1"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85845" y="3823970"/>
            <a:ext cx="1793240" cy="1056640"/>
          </a:xfrm>
          <a:prstGeom prst="roundRect"/>
          <a:solidFill>
            <a:srgbClr val="EDEDED"/>
          </a:solidFill>
        </p:spPr>
      </p:pic>
      <p:pic>
        <p:nvPicPr>
          <p:cNvPr id="1194" name="그림 2"/>
          <p:cNvPicPr>
            <a:picLocks noChangeAspect="1"/>
          </p:cNvPicPr>
          <p:nvPr/>
        </p:nvPicPr>
        <p:blipFill rotWithShape="1"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75055" y="3832225"/>
            <a:ext cx="1743710" cy="1039495"/>
          </a:xfrm>
          <a:prstGeom prst="roundRect"/>
          <a:solidFill>
            <a:srgbClr val="EDEDED"/>
          </a:solidFill>
        </p:spPr>
      </p:pic>
      <p:pic>
        <p:nvPicPr>
          <p:cNvPr id="1196" name="그림 10"/>
          <p:cNvPicPr>
            <a:picLocks noChangeAspect="1"/>
          </p:cNvPicPr>
          <p:nvPr/>
        </p:nvPicPr>
        <p:blipFill rotWithShape="1"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8020" y="3898900"/>
            <a:ext cx="2810510" cy="1488440"/>
          </a:xfrm>
          <a:prstGeom prst="roundRect"/>
          <a:solidFill>
            <a:srgbClr val="EDEDED"/>
          </a:solidFill>
        </p:spPr>
      </p:pic>
      <p:pic>
        <p:nvPicPr>
          <p:cNvPr id="1197" name="그림 16"/>
          <p:cNvPicPr>
            <a:picLocks noChangeAspect="1"/>
          </p:cNvPicPr>
          <p:nvPr/>
        </p:nvPicPr>
        <p:blipFill rotWithShape="1"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4239895"/>
            <a:ext cx="1256030" cy="823595"/>
          </a:xfrm>
          <a:prstGeom prst="roundRect"/>
          <a:solidFill>
            <a:srgbClr val="EDEDED"/>
          </a:solidFill>
        </p:spPr>
      </p:pic>
      <p:pic>
        <p:nvPicPr>
          <p:cNvPr id="1198" name="그림 48"/>
          <p:cNvPicPr>
            <a:picLocks noChangeAspect="1"/>
          </p:cNvPicPr>
          <p:nvPr/>
        </p:nvPicPr>
        <p:blipFill rotWithShape="1"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1015" y="1291590"/>
            <a:ext cx="4241165" cy="1629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87900" y="354965"/>
            <a:ext cx="26200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163320" y="3914140"/>
            <a:ext cx="421894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Siren Button과 Explosion Button 그리고 Magic 버튼의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버튼에 있는 On Click( ) 함수에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45935" y="4469765"/>
            <a:ext cx="413639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SoundManager 스크립트에 있는 SoundCall(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각각의 버튼에 원하는 소리의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46" descr="C:/Users/Admin1/AppData/Roaming/PolarisOffice/ETemp/21308_17260880/fImage3017269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0" y="1266825"/>
            <a:ext cx="2820035" cy="1134110"/>
          </a:xfrm>
          <a:prstGeom prst="roundRect"/>
          <a:solidFill>
            <a:srgbClr val="EDEDED"/>
          </a:solidFill>
        </p:spPr>
      </p:pic>
      <p:pic>
        <p:nvPicPr>
          <p:cNvPr id="1233" name="그림 49" descr="C:/Users/Admin1/AppData/Roaming/PolarisOffice/ETemp/21308_17260880/fImage5566270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0" y="2619375"/>
            <a:ext cx="2810510" cy="1096010"/>
          </a:xfrm>
          <a:prstGeom prst="roundRect"/>
          <a:solidFill>
            <a:srgbClr val="EDEDED"/>
          </a:solidFill>
        </p:spPr>
      </p:pic>
      <p:pic>
        <p:nvPicPr>
          <p:cNvPr id="1234" name="그림 52" descr="C:/Users/Admin1/AppData/Roaming/PolarisOffice/ETemp/21308_17260880/fImage7476271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2525" y="1276350"/>
            <a:ext cx="1219835" cy="2439035"/>
          </a:xfrm>
          <a:prstGeom prst="roundRect"/>
          <a:solidFill>
            <a:srgbClr val="EDEDED"/>
          </a:solidFill>
        </p:spPr>
      </p:pic>
      <p:cxnSp>
        <p:nvCxnSpPr>
          <p:cNvPr id="1235" name="도형 55"/>
          <p:cNvCxnSpPr/>
          <p:nvPr/>
        </p:nvCxnSpPr>
        <p:spPr>
          <a:xfrm rot="0">
            <a:off x="2219325" y="2257425"/>
            <a:ext cx="1124585" cy="10198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6" name="그림 56" descr="C:/Users/Admin1/AppData/Roaming/PolarisOffice/ETemp/21308_17260880/fImage7035273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3352800"/>
            <a:ext cx="4120515" cy="991235"/>
          </a:xfrm>
          <a:prstGeom prst="roundRect"/>
          <a:solidFill>
            <a:srgbClr val="EDEDED"/>
          </a:solidFill>
        </p:spPr>
      </p:pic>
      <p:pic>
        <p:nvPicPr>
          <p:cNvPr id="1237" name="그림 57" descr="C:/Users/Admin1/AppData/Roaming/PolarisOffice/ETemp/21308_17260880/fImage7152274299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2280920"/>
            <a:ext cx="4120515" cy="981710"/>
          </a:xfrm>
          <a:prstGeom prst="roundRect"/>
          <a:solidFill>
            <a:srgbClr val="EDEDED"/>
          </a:solidFill>
        </p:spPr>
      </p:pic>
      <p:pic>
        <p:nvPicPr>
          <p:cNvPr id="1238" name="그림 58" descr="C:/Users/Admin1/AppData/Roaming/PolarisOffice/ETemp/21308_17260880/fImage6942275194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2920" y="1242695"/>
            <a:ext cx="4120515" cy="962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0300" y="354965"/>
            <a:ext cx="23183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405255" y="2339975"/>
            <a:ext cx="39712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Control 스크립트를 생성한 다음 Character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9" name="그림 65" descr="C:/Users/Admin1/AppData/Roaming/PolarisOffice/ETemp/21308_17260880/fImage4670289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5095" y="1238250"/>
            <a:ext cx="2653665" cy="1038860"/>
          </a:xfrm>
          <a:prstGeom prst="roundRect"/>
          <a:solidFill>
            <a:srgbClr val="EDEDED"/>
          </a:solidFill>
        </p:spPr>
      </p:pic>
      <p:pic>
        <p:nvPicPr>
          <p:cNvPr id="1240" name="그림 66" descr="C:/Users/Admin1/AppData/Roaming/PolarisOffice/ETemp/21308_17260880/fImage200929054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52950" y="1362075"/>
            <a:ext cx="819785" cy="838835"/>
          </a:xfrm>
          <a:prstGeom prst="roundRect"/>
          <a:solidFill>
            <a:srgbClr val="EDEDED"/>
          </a:solidFill>
        </p:spPr>
      </p:pic>
      <p:cxnSp>
        <p:nvCxnSpPr>
          <p:cNvPr id="1241" name="도형 71"/>
          <p:cNvCxnSpPr>
            <a:stCxn id="1240" idx="1"/>
          </p:cNvCxnSpPr>
          <p:nvPr/>
        </p:nvCxnSpPr>
        <p:spPr>
          <a:xfrm rot="0" flipH="1" flipV="1">
            <a:off x="3295650" y="1514475"/>
            <a:ext cx="1257935" cy="2673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3" name="텍스트 상자 75"/>
          <p:cNvSpPr txBox="1">
            <a:spLocks/>
          </p:cNvSpPr>
          <p:nvPr/>
        </p:nvSpPr>
        <p:spPr>
          <a:xfrm rot="0">
            <a:off x="6845300" y="4281170"/>
            <a:ext cx="42456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키 입력을 했을 때 변화되는 정보를 일반 float 변수에 저장합니다.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CharacterController에 있는 Move 함수에 방향 정보와 속도를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5" name="그림 79" descr="C:/Users/Admin1/AppData/Roaming/PolarisOffice/ETemp/21308_17260880/fImage5359295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0490" y="3396615"/>
            <a:ext cx="3982720" cy="1061720"/>
          </a:xfrm>
          <a:prstGeom prst="rect"/>
          <a:noFill/>
        </p:spPr>
      </p:pic>
      <p:sp>
        <p:nvSpPr>
          <p:cNvPr id="1246" name="텍스트 상자 82"/>
          <p:cNvSpPr txBox="1">
            <a:spLocks/>
          </p:cNvSpPr>
          <p:nvPr/>
        </p:nvSpPr>
        <p:spPr>
          <a:xfrm rot="0">
            <a:off x="1371600" y="4565015"/>
            <a:ext cx="40043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속도를 지정할 float 변수와 CharacterController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CharacterController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7" name="그림 83" descr="C:/Users/Admin1/AppData/Roaming/PolarisOffice/ETemp/21308_17260880/fImage7067297460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1238250"/>
            <a:ext cx="4232910" cy="2858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336040" y="3265170"/>
            <a:ext cx="40106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3D Object에 </a:t>
            </a:r>
            <a:r>
              <a:rPr lang="ko-KR" sz="1800">
                <a:latin typeface="맑은 고딕" charset="0"/>
                <a:ea typeface="맑은 고딕" charset="0"/>
              </a:rPr>
              <a:t>Cube</a:t>
            </a:r>
            <a:r>
              <a:rPr lang="ko-KR" sz="1800">
                <a:latin typeface="맑은 고딕" charset="0"/>
                <a:ea typeface="맑은 고딕" charset="0"/>
              </a:rPr>
              <a:t> 선택하고 이름을 </a:t>
            </a:r>
            <a:r>
              <a:rPr lang="ko-KR" sz="1800">
                <a:latin typeface="맑은 고딕" charset="0"/>
                <a:ea typeface="맑은 고딕" charset="0"/>
              </a:rPr>
              <a:t>Sound Box</a:t>
            </a:r>
            <a:r>
              <a:rPr lang="ko-KR" sz="1800">
                <a:latin typeface="맑은 고딕" charset="0"/>
                <a:ea typeface="맑은 고딕" charset="0"/>
              </a:rPr>
              <a:t>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27"/>
          <p:cNvSpPr txBox="1">
            <a:spLocks/>
          </p:cNvSpPr>
          <p:nvPr/>
        </p:nvSpPr>
        <p:spPr>
          <a:xfrm rot="0">
            <a:off x="1339850" y="5225415"/>
            <a:ext cx="40106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</a:t>
            </a:r>
            <a:r>
              <a:rPr lang="ko-KR" sz="1800">
                <a:latin typeface="맑은 고딕" charset="0"/>
                <a:ea typeface="맑은 고딕" charset="0"/>
              </a:rPr>
              <a:t>Diffuse </a:t>
            </a:r>
            <a:r>
              <a:rPr lang="ko-KR" sz="1800">
                <a:latin typeface="맑은 고딕" charset="0"/>
                <a:ea typeface="맑은 고딕" charset="0"/>
              </a:rPr>
              <a:t>텍스처를 선택하</a:t>
            </a:r>
            <a:r>
              <a:rPr lang="ko-KR" sz="1800">
                <a:latin typeface="맑은 고딕" charset="0"/>
                <a:ea typeface="맑은 고딕" charset="0"/>
              </a:rPr>
              <a:t>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9" name="텍스트 상자 30"/>
          <p:cNvSpPr txBox="1">
            <a:spLocks/>
          </p:cNvSpPr>
          <p:nvPr/>
        </p:nvSpPr>
        <p:spPr>
          <a:xfrm rot="0">
            <a:off x="6823075" y="2863850"/>
            <a:ext cx="41998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Sound Box 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23710" y="5228590"/>
            <a:ext cx="41941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Project 폴더에서 </a:t>
            </a:r>
            <a:r>
              <a:rPr lang="ko-KR" sz="1800">
                <a:latin typeface="맑은 고딕" charset="0"/>
                <a:ea typeface="맑은 고딕" charset="0"/>
              </a:rPr>
              <a:t>Sound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Powerful 사운드</a:t>
            </a:r>
            <a:r>
              <a:rPr lang="ko-KR" sz="1800">
                <a:latin typeface="맑은 고딕" charset="0"/>
                <a:ea typeface="맑은 고딕" charset="0"/>
              </a:rPr>
              <a:t>를 선택하</a:t>
            </a:r>
            <a:r>
              <a:rPr lang="ko-KR" sz="1800">
                <a:latin typeface="맑은 고딕" charset="0"/>
                <a:ea typeface="맑은 고딕" charset="0"/>
              </a:rPr>
              <a:t>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1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7025" y="1703705"/>
            <a:ext cx="1219835" cy="965200"/>
          </a:xfrm>
          <a:prstGeom prst="roundRect"/>
          <a:solidFill>
            <a:srgbClr val="EDEDED"/>
          </a:solidFill>
        </p:spPr>
      </p:pic>
      <p:pic>
        <p:nvPicPr>
          <p:cNvPr id="1205" name="그림 20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6835" y="1234440"/>
            <a:ext cx="2444750" cy="1925320"/>
          </a:xfrm>
          <a:prstGeom prst="roundRect"/>
          <a:solidFill>
            <a:srgbClr val="EDEDED"/>
          </a:solidFill>
        </p:spPr>
      </p:pic>
      <p:pic>
        <p:nvPicPr>
          <p:cNvPr id="1207" name="그림 2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4135" y="4321175"/>
            <a:ext cx="1219835" cy="786765"/>
          </a:xfrm>
          <a:prstGeom prst="roundRect"/>
          <a:solidFill>
            <a:srgbClr val="EDEDED"/>
          </a:solidFill>
        </p:spPr>
      </p:pic>
      <p:pic>
        <p:nvPicPr>
          <p:cNvPr id="1210" name="그림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4375" y="1232535"/>
            <a:ext cx="2673985" cy="1487805"/>
          </a:xfrm>
          <a:prstGeom prst="roundRect"/>
          <a:solidFill>
            <a:srgbClr val="EDEDED"/>
          </a:solidFill>
        </p:spPr>
      </p:pic>
      <p:pic>
        <p:nvPicPr>
          <p:cNvPr id="1211" name="그림 3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1459230"/>
            <a:ext cx="1216025" cy="890905"/>
          </a:xfrm>
          <a:prstGeom prst="roundRect"/>
          <a:solidFill>
            <a:srgbClr val="EDEDED"/>
          </a:solidFill>
        </p:spPr>
      </p:pic>
      <p:pic>
        <p:nvPicPr>
          <p:cNvPr id="1212" name="그림 44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060" y="3957955"/>
            <a:ext cx="1203325" cy="878840"/>
          </a:xfrm>
          <a:prstGeom prst="roundRect"/>
          <a:solidFill>
            <a:srgbClr val="EDEDED"/>
          </a:solidFill>
        </p:spPr>
      </p:pic>
      <p:pic>
        <p:nvPicPr>
          <p:cNvPr id="1213" name="그림 45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5000" y="3714750"/>
            <a:ext cx="2762885" cy="1386840"/>
          </a:xfrm>
          <a:prstGeom prst="roundRect"/>
          <a:solidFill>
            <a:srgbClr val="EDEDED"/>
          </a:solidFill>
        </p:spPr>
      </p:pic>
      <p:pic>
        <p:nvPicPr>
          <p:cNvPr id="1214" name="그림 3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4000" y="4319905"/>
            <a:ext cx="2551430" cy="782955"/>
          </a:xfrm>
          <a:prstGeom prst="roundRect"/>
          <a:solidFill>
            <a:srgbClr val="EDEDED"/>
          </a:solidFill>
        </p:spPr>
      </p:pic>
      <p:cxnSp>
        <p:nvCxnSpPr>
          <p:cNvPr id="1208" name="도형 27"/>
          <p:cNvCxnSpPr/>
          <p:nvPr/>
        </p:nvCxnSpPr>
        <p:spPr>
          <a:xfrm rot="0" flipH="1">
            <a:off x="2265045" y="4737100"/>
            <a:ext cx="612140" cy="2489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 rot="0">
            <a:off x="4676140" y="346710"/>
            <a:ext cx="2817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Audio Listener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8"/>
          <p:cNvSpPr txBox="1">
            <a:spLocks/>
          </p:cNvSpPr>
          <p:nvPr/>
        </p:nvSpPr>
        <p:spPr>
          <a:xfrm rot="0">
            <a:off x="7233285" y="4172585"/>
            <a:ext cx="40417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 시스템의 경우 어떤 파동이나 관찰자의 상대 속도에 따라 진동수와 파동이 바뀌게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오디오 리스너는 게임 공간 안에서 하나만 존재해야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0"/>
          <p:cNvSpPr txBox="1">
            <a:spLocks/>
          </p:cNvSpPr>
          <p:nvPr/>
        </p:nvSpPr>
        <p:spPr>
          <a:xfrm rot="0">
            <a:off x="1203960" y="3890645"/>
            <a:ext cx="41516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사운드 시스템은 소리가 발생하는 오디오 소스와 소리를 듣는 오디오 리스너로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 소스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sz="1800">
                <a:latin typeface="맑은 고딕" charset="0"/>
                <a:ea typeface="맑은 고딕" charset="0"/>
              </a:rPr>
              <a:t> 오디오 리스너가 이동하면 거리에 따라 소리의 크기나 방향이 </a:t>
            </a:r>
            <a:r>
              <a:rPr sz="1800">
                <a:latin typeface="맑은 고딕" charset="0"/>
                <a:ea typeface="맑은 고딕" charset="0"/>
              </a:rPr>
              <a:t>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6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705" y="1238250"/>
            <a:ext cx="4170680" cy="2466340"/>
          </a:xfrm>
          <a:prstGeom prst="roundRect"/>
          <a:solidFill>
            <a:srgbClr val="EDEDED"/>
          </a:solidFill>
        </p:spPr>
      </p:pic>
      <p:pic>
        <p:nvPicPr>
          <p:cNvPr id="7" name="그림 3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2015" y="1229995"/>
            <a:ext cx="4043045" cy="27533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3" name="그림 4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50645" y="1254760"/>
            <a:ext cx="2322195" cy="2756535"/>
          </a:xfrm>
          <a:prstGeom prst="roundRect"/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 rot="0">
            <a:off x="1352550" y="4194175"/>
            <a:ext cx="396811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빈 게임 오브젝트를 생성한 다음 </a:t>
            </a:r>
            <a:r>
              <a:rPr lang="ko-KR" sz="1800">
                <a:latin typeface="맑은 고딕" charset="0"/>
                <a:ea typeface="맑은 고딕" charset="0"/>
              </a:rPr>
              <a:t>Sound Manager</a:t>
            </a:r>
            <a:r>
              <a:rPr lang="ko-KR" sz="1800">
                <a:latin typeface="맑은 고딕" charset="0"/>
                <a:ea typeface="맑은 고딕" charset="0"/>
              </a:rPr>
              <a:t>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SoundManager 스크립트를 생성하고 SoundManager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 rot="0">
            <a:off x="6810375" y="5293360"/>
            <a:ext cx="4271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Character 오브젝트</a:t>
            </a:r>
            <a:r>
              <a:rPr lang="ko-KR" sz="1800">
                <a:latin typeface="맑은 고딕" charset="0"/>
                <a:ea typeface="맑은 고딕" charset="0"/>
              </a:rPr>
              <a:t>에서 </a:t>
            </a:r>
            <a:r>
              <a:rPr lang="ko-KR" sz="1800">
                <a:latin typeface="맑은 고딕" charset="0"/>
                <a:ea typeface="맑은 고딕" charset="0"/>
              </a:rPr>
              <a:t>Capsule Collider 컴포넌트를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5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9705" y="1396365"/>
            <a:ext cx="1340485" cy="1238885"/>
          </a:xfrm>
          <a:prstGeom prst="roundRect"/>
          <a:solidFill>
            <a:srgbClr val="EDEDED"/>
          </a:solidFill>
        </p:spPr>
      </p:pic>
      <p:pic>
        <p:nvPicPr>
          <p:cNvPr id="1199" name="그림 5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256030"/>
            <a:ext cx="4276090" cy="3898265"/>
          </a:xfrm>
          <a:prstGeom prst="rect"/>
          <a:noFill/>
        </p:spPr>
      </p:pic>
      <p:pic>
        <p:nvPicPr>
          <p:cNvPr id="1200" name="그림 6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43705" y="3098800"/>
            <a:ext cx="828040" cy="915035"/>
          </a:xfrm>
          <a:prstGeom prst="roundRect"/>
          <a:solidFill>
            <a:srgbClr val="EDEDED"/>
          </a:solidFill>
        </p:spPr>
      </p:pic>
      <p:cxnSp>
        <p:nvCxnSpPr>
          <p:cNvPr id="1201" name="도형 65"/>
          <p:cNvCxnSpPr>
            <a:stCxn id="1200" idx="0"/>
            <a:endCxn id="1198" idx="2"/>
          </p:cNvCxnSpPr>
          <p:nvPr/>
        </p:nvCxnSpPr>
        <p:spPr>
          <a:xfrm rot="0" flipV="1">
            <a:off x="4657090" y="2634615"/>
            <a:ext cx="3175" cy="4648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 rot="0">
            <a:off x="6890385" y="4819015"/>
            <a:ext cx="41249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UI를 선택하고 Slider를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5" name="텍스트 상자 1"/>
          <p:cNvSpPr txBox="1">
            <a:spLocks/>
          </p:cNvSpPr>
          <p:nvPr/>
        </p:nvSpPr>
        <p:spPr>
          <a:xfrm rot="0">
            <a:off x="1303020" y="2498090"/>
            <a:ext cx="40678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Sound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14320" y="1149350"/>
            <a:ext cx="2548255" cy="1228725"/>
          </a:xfrm>
          <a:prstGeom prst="roundRect"/>
          <a:solidFill>
            <a:srgbClr val="EDEDED"/>
          </a:solidFill>
        </p:spPr>
      </p:pic>
      <p:pic>
        <p:nvPicPr>
          <p:cNvPr id="1197" name="그림 4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4925" y="1288415"/>
            <a:ext cx="1341120" cy="973455"/>
          </a:xfrm>
          <a:prstGeom prst="roundRect"/>
          <a:solidFill>
            <a:srgbClr val="EDEDED"/>
          </a:solidFill>
        </p:spPr>
      </p:pic>
      <p:sp>
        <p:nvSpPr>
          <p:cNvPr id="1198" name="텍스트 상자 5"/>
          <p:cNvSpPr txBox="1">
            <a:spLocks/>
          </p:cNvSpPr>
          <p:nvPr/>
        </p:nvSpPr>
        <p:spPr>
          <a:xfrm rot="0">
            <a:off x="1303020" y="5370830"/>
            <a:ext cx="40551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Sound Box오브젝트에 있는 Audio Source 컴포넌트에 Spatial Blend를 </a:t>
            </a:r>
            <a:r>
              <a:rPr sz="1800">
                <a:latin typeface="맑은 고딕" charset="0"/>
                <a:ea typeface="맑은 고딕" charset="0"/>
              </a:rPr>
              <a:t>1</a:t>
            </a:r>
            <a:r>
              <a:rPr lang="ko-KR" sz="1800">
                <a:latin typeface="맑은 고딕" charset="0"/>
                <a:ea typeface="맑은 고딕" charset="0"/>
              </a:rPr>
              <a:t>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1655" y="1147445"/>
            <a:ext cx="2495550" cy="3486150"/>
          </a:xfrm>
          <a:prstGeom prst="roundRect"/>
          <a:solidFill>
            <a:srgbClr val="EDEDED"/>
          </a:solidFill>
        </p:spPr>
      </p:pic>
      <p:pic>
        <p:nvPicPr>
          <p:cNvPr id="1203" name="그림 1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1590" y="3854450"/>
            <a:ext cx="1340485" cy="1106170"/>
          </a:xfrm>
          <a:prstGeom prst="roundRect"/>
          <a:solidFill>
            <a:srgbClr val="EDEDED"/>
          </a:solidFill>
        </p:spPr>
      </p:pic>
      <p:pic>
        <p:nvPicPr>
          <p:cNvPr id="1204" name="그림 2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14320" y="3559175"/>
            <a:ext cx="2538095" cy="1706245"/>
          </a:xfrm>
          <a:prstGeom prst="rect"/>
          <a:noFill/>
        </p:spPr>
      </p:pic>
      <p:pic>
        <p:nvPicPr>
          <p:cNvPr id="1205" name="그림 29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55175" y="2018030"/>
            <a:ext cx="1360805" cy="18789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87900" y="354965"/>
            <a:ext cx="2616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05295" y="4544060"/>
            <a:ext cx="418909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</a:t>
            </a:r>
            <a:r>
              <a:rPr lang="ko-KR" sz="1800">
                <a:latin typeface="맑은 고딕" charset="0"/>
                <a:ea typeface="맑은 고딕" charset="0"/>
              </a:rPr>
              <a:t>Sound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Explosion과 Magic 그리고 Siren 사운드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Sound</a:t>
            </a:r>
            <a:r>
              <a:rPr lang="ko-KR" sz="1800">
                <a:latin typeface="맑은 고딕" charset="0"/>
                <a:ea typeface="맑은 고딕" charset="0"/>
              </a:rPr>
              <a:t> Manager 오브젝트의 배열에 순서대로 넣어줍니다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303020" y="5370830"/>
            <a:ext cx="40551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Volume 오브젝트의 On Value Changed에 Sound Manager를 선택하여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5560" y="1259205"/>
            <a:ext cx="2600325" cy="3931285"/>
          </a:xfrm>
          <a:prstGeom prst="rect"/>
          <a:noFill/>
        </p:spPr>
      </p:pic>
      <p:pic>
        <p:nvPicPr>
          <p:cNvPr id="1207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6545" y="2211070"/>
            <a:ext cx="1248410" cy="1779270"/>
          </a:xfrm>
          <a:prstGeom prst="roundRect"/>
          <a:solidFill>
            <a:srgbClr val="EDEDED"/>
          </a:solidFill>
        </p:spPr>
      </p:pic>
      <p:pic>
        <p:nvPicPr>
          <p:cNvPr id="1208" name="그림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256030"/>
            <a:ext cx="4202430" cy="2025015"/>
          </a:xfrm>
          <a:prstGeom prst="roundRect"/>
          <a:solidFill>
            <a:srgbClr val="EDEDED"/>
          </a:solidFill>
        </p:spPr>
      </p:pic>
      <p:pic>
        <p:nvPicPr>
          <p:cNvPr id="1209" name="그림 5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3390" y="3544570"/>
            <a:ext cx="4203700" cy="996315"/>
          </a:xfrm>
          <a:prstGeom prst="roundRect"/>
          <a:solidFill>
            <a:srgbClr val="EDEDED"/>
          </a:solidFill>
        </p:spPr>
      </p:pic>
      <p:cxnSp>
        <p:nvCxnSpPr>
          <p:cNvPr id="1210" name="도형 54"/>
          <p:cNvCxnSpPr/>
          <p:nvPr/>
        </p:nvCxnSpPr>
        <p:spPr>
          <a:xfrm rot="0" flipV="1">
            <a:off x="7853045" y="3079750"/>
            <a:ext cx="2974340" cy="6991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도형 55"/>
          <p:cNvCxnSpPr/>
          <p:nvPr/>
        </p:nvCxnSpPr>
        <p:spPr>
          <a:xfrm rot="0" flipV="1">
            <a:off x="10815955" y="2962910"/>
            <a:ext cx="11430" cy="8051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도형 56"/>
          <p:cNvCxnSpPr/>
          <p:nvPr/>
        </p:nvCxnSpPr>
        <p:spPr>
          <a:xfrm rot="0" flipV="1">
            <a:off x="8858250" y="3227070"/>
            <a:ext cx="1958975" cy="562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도형 11"/>
          <p:cNvCxnSpPr/>
          <p:nvPr/>
        </p:nvCxnSpPr>
        <p:spPr>
          <a:xfrm rot="0" flipH="1">
            <a:off x="2112645" y="3184525"/>
            <a:ext cx="2133600" cy="17094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87900" y="354965"/>
            <a:ext cx="2616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05295" y="4004310"/>
            <a:ext cx="435038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SoundCall( ) 함수를 생성하고 매개변수로 string 변수를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조건문을 통해 해당 string 변수의 이름이 일치하면 원하는 오디오 클립을 오디오 소스에 넣고 소리를 호출할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303020" y="2522855"/>
            <a:ext cx="405130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SoundManager 스크립트에서 AudioSource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여러 개의 사운드를 저장하기 위해 AudioClip을 배열로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750" y="1265555"/>
            <a:ext cx="4043680" cy="1158240"/>
          </a:xfrm>
          <a:prstGeom prst="rect"/>
          <a:noFill/>
        </p:spPr>
      </p:pic>
      <p:pic>
        <p:nvPicPr>
          <p:cNvPr id="1214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3390" y="1270000"/>
            <a:ext cx="4352290" cy="2498090"/>
          </a:xfrm>
          <a:prstGeom prst="rect"/>
          <a:noFill/>
        </p:spPr>
      </p:pic>
      <p:pic>
        <p:nvPicPr>
          <p:cNvPr id="1215" name="Picture " descr="C:/Users/Admin1/AppData/Roaming/PolarisOffice/ETemp/21308_17260880/fImage200424249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96670" y="4425950"/>
            <a:ext cx="4049395" cy="801370"/>
          </a:xfrm>
          <a:prstGeom prst="rect"/>
          <a:noFill/>
        </p:spPr>
      </p:pic>
      <p:sp>
        <p:nvSpPr>
          <p:cNvPr id="1216" name="Rect 0"/>
          <p:cNvSpPr txBox="1">
            <a:spLocks/>
          </p:cNvSpPr>
          <p:nvPr/>
        </p:nvSpPr>
        <p:spPr>
          <a:xfrm rot="0">
            <a:off x="1299210" y="5377815"/>
            <a:ext cx="42049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VolumeControl( ) 함수를 생성하고 매개변수에 float 변수로 오디오 소스의 볼륨 값으로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87900" y="354965"/>
            <a:ext cx="26174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12850" y="2642870"/>
            <a:ext cx="414782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폴더에서 Texture에 Noodle 스프라이트 이미지를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Handle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1" descr="C:/Users/Admin1/AppData/Roaming/PolarisOffice/ETemp/21308_17260880/fImage775422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1271905"/>
            <a:ext cx="1294130" cy="1207135"/>
          </a:xfrm>
          <a:prstGeom prst="roundRect"/>
          <a:solidFill>
            <a:srgbClr val="EDEDED"/>
          </a:solidFill>
        </p:spPr>
      </p:pic>
      <p:pic>
        <p:nvPicPr>
          <p:cNvPr id="1218" name="그림 4" descr="C:/Users/Admin1/AppData/Roaming/PolarisOffice/ETemp/21308_17260880/fImage2763922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8585" y="1271905"/>
            <a:ext cx="2710180" cy="1216025"/>
          </a:xfrm>
          <a:prstGeom prst="roundRect"/>
          <a:solidFill>
            <a:srgbClr val="EDEDED"/>
          </a:solidFill>
        </p:spPr>
      </p:pic>
      <p:pic>
        <p:nvPicPr>
          <p:cNvPr id="1219" name="그림 7" descr="C:/Users/Admin1/AppData/Roaming/PolarisOffice/ETemp/21308_17260880/fImage7518225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1580" y="4239260"/>
            <a:ext cx="4137025" cy="906780"/>
          </a:xfrm>
          <a:prstGeom prst="roundRect"/>
          <a:solidFill>
            <a:srgbClr val="EDEDED"/>
          </a:solidFill>
        </p:spPr>
      </p:pic>
      <p:sp>
        <p:nvSpPr>
          <p:cNvPr id="1220" name="텍스트 상자 10"/>
          <p:cNvSpPr txBox="1">
            <a:spLocks/>
          </p:cNvSpPr>
          <p:nvPr/>
        </p:nvSpPr>
        <p:spPr>
          <a:xfrm rot="0">
            <a:off x="1216025" y="52489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오브젝트의 </a:t>
            </a:r>
            <a:r>
              <a:rPr lang="ko-KR" sz="1800">
                <a:latin typeface="맑은 고딕" charset="0"/>
                <a:ea typeface="맑은 고딕" charset="0"/>
              </a:rPr>
              <a:t>On Value Changed에 </a:t>
            </a:r>
            <a:r>
              <a:rPr lang="ko-KR" sz="1800">
                <a:latin typeface="맑은 고딕" charset="0"/>
                <a:ea typeface="맑은 고딕" charset="0"/>
              </a:rPr>
              <a:t>VolumeControl( )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13" descr="C:/Users/Admin1/AppData/Roaming/PolarisOffice/ETemp/21308_17260880/fImage7449229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671955"/>
            <a:ext cx="1239520" cy="1878330"/>
          </a:xfrm>
          <a:prstGeom prst="roundRect"/>
          <a:solidFill>
            <a:srgbClr val="EDEDED"/>
          </a:solidFill>
        </p:spPr>
      </p:pic>
      <p:pic>
        <p:nvPicPr>
          <p:cNvPr id="1222" name="그림 16" descr="C:/Users/Admin1/AppData/Roaming/PolarisOffice/ETemp/21308_17260880/fImage19138230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3420" y="1271905"/>
            <a:ext cx="2668905" cy="2752090"/>
          </a:xfrm>
          <a:prstGeom prst="roundRect"/>
          <a:solidFill>
            <a:srgbClr val="EDEDED"/>
          </a:solidFill>
        </p:spPr>
      </p:pic>
      <p:sp>
        <p:nvSpPr>
          <p:cNvPr id="1223" name="텍스트 상자 19"/>
          <p:cNvSpPr txBox="1">
            <a:spLocks/>
          </p:cNvSpPr>
          <p:nvPr/>
        </p:nvSpPr>
        <p:spPr>
          <a:xfrm rot="0">
            <a:off x="6837680" y="4119880"/>
            <a:ext cx="41478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Button 오브젝트 3개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Siren Button과 Explosion Button 그리고 Magic Button으로 각각의 Button 오브젝트의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87900" y="354965"/>
            <a:ext cx="26174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163320" y="4771390"/>
            <a:ext cx="420560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버튼의 앵커를 화면 좌측 상단으로 고정합니다.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45935" y="5050790"/>
            <a:ext cx="41363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Explosion과 Magic 그리고 Siren 이미지를 각각의 버튼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20" descr="C:/Users/Admin1/AppData/Roaming/PolarisOffice/ETemp/21308_17260880/fImage12158244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1266190"/>
            <a:ext cx="4198620" cy="1061720"/>
          </a:xfrm>
          <a:prstGeom prst="roundRect"/>
          <a:solidFill>
            <a:srgbClr val="EDEDED"/>
          </a:solidFill>
        </p:spPr>
      </p:pic>
      <p:pic>
        <p:nvPicPr>
          <p:cNvPr id="1225" name="그림 21" descr="C:/Users/Admin1/AppData/Roaming/PolarisOffice/ETemp/21308_17260880/fImage12366245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0780" y="2453005"/>
            <a:ext cx="4193540" cy="1056005"/>
          </a:xfrm>
          <a:prstGeom prst="roundRect"/>
          <a:solidFill>
            <a:srgbClr val="EDEDED"/>
          </a:solidFill>
        </p:spPr>
      </p:pic>
      <p:pic>
        <p:nvPicPr>
          <p:cNvPr id="1226" name="그림 22" descr="C:/Users/Admin1/AppData/Roaming/PolarisOffice/ETemp/21308_17260880/fImage14685246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3616325"/>
            <a:ext cx="4190365" cy="1047115"/>
          </a:xfrm>
          <a:prstGeom prst="roundRect"/>
          <a:solidFill>
            <a:srgbClr val="EDEDED"/>
          </a:solidFill>
        </p:spPr>
      </p:pic>
      <p:pic>
        <p:nvPicPr>
          <p:cNvPr id="1227" name="그림 29" descr="C:/Users/Admin1/AppData/Roaming/PolarisOffice/ETemp/21308_17260880/fImage27495247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680" y="1263650"/>
            <a:ext cx="4136390" cy="815340"/>
          </a:xfrm>
          <a:prstGeom prst="roundRect"/>
          <a:solidFill>
            <a:srgbClr val="EDEDED"/>
          </a:solidFill>
        </p:spPr>
      </p:pic>
      <p:pic>
        <p:nvPicPr>
          <p:cNvPr id="1228" name="그림 32" descr="C:/Users/Admin1/AppData/Roaming/PolarisOffice/ETemp/21308_17260880/fImage16874248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060" y="2231390"/>
            <a:ext cx="1974215" cy="1369060"/>
          </a:xfrm>
          <a:prstGeom prst="roundRect"/>
          <a:solidFill>
            <a:srgbClr val="EDEDED"/>
          </a:solidFill>
        </p:spPr>
      </p:pic>
      <p:pic>
        <p:nvPicPr>
          <p:cNvPr id="1229" name="그림 35" descr="C:/Users/Admin1/AppData/Roaming/PolarisOffice/ETemp/21308_17260880/fImage16845249570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03030" y="2218690"/>
            <a:ext cx="1971040" cy="1398270"/>
          </a:xfrm>
          <a:prstGeom prst="roundRect"/>
          <a:solidFill>
            <a:srgbClr val="EDEDED"/>
          </a:solidFill>
        </p:spPr>
      </p:pic>
      <p:pic>
        <p:nvPicPr>
          <p:cNvPr id="1230" name="그림 39" descr="C:/Users/Admin1/AppData/Roaming/PolarisOffice/ETemp/21308_17260880/fImage167032518145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6570" y="3757930"/>
            <a:ext cx="4152265" cy="1155700"/>
          </a:xfrm>
          <a:prstGeom prst="roundRect"/>
          <a:solidFill>
            <a:srgbClr val="EDEDED"/>
          </a:solidFill>
        </p:spPr>
      </p:pic>
      <p:cxnSp>
        <p:nvCxnSpPr>
          <p:cNvPr id="1231" name="도형 42"/>
          <p:cNvCxnSpPr/>
          <p:nvPr/>
        </p:nvCxnSpPr>
        <p:spPr>
          <a:xfrm rot="0">
            <a:off x="8496300" y="1903730"/>
            <a:ext cx="2431415" cy="10687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도형 43"/>
          <p:cNvCxnSpPr/>
          <p:nvPr/>
        </p:nvCxnSpPr>
        <p:spPr>
          <a:xfrm rot="0">
            <a:off x="8601075" y="1900555"/>
            <a:ext cx="148590" cy="10629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도형 44"/>
          <p:cNvCxnSpPr/>
          <p:nvPr/>
        </p:nvCxnSpPr>
        <p:spPr>
          <a:xfrm rot="0">
            <a:off x="10763250" y="1909445"/>
            <a:ext cx="113665" cy="24726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9.103.96.45032</cp:version>
  <dcterms:modified xsi:type="dcterms:W3CDTF">2020-11-06T09:17:06Z</dcterms:modified>
</cp:coreProperties>
</file>