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56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  <p:sldId id="314" r:id="rId22"/>
    <p:sldId id="315" r:id="rId24"/>
    <p:sldId id="316" r:id="rId26"/>
    <p:sldId id="317" r:id="rId28"/>
    <p:sldId id="318" r:id="rId30"/>
    <p:sldId id="319" r:id="rId32"/>
    <p:sldId id="320" r:id="rId34"/>
    <p:sldId id="321" r:id="rId36"/>
    <p:sldId id="32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4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542022141.png"></Relationship><Relationship Id="rId9" Type="http://schemas.openxmlformats.org/officeDocument/2006/relationships/image" Target="../media/fImage51452228467.png"></Relationship><Relationship Id="rId10" Type="http://schemas.openxmlformats.org/officeDocument/2006/relationships/image" Target="../media/fImage22052236334.png"></Relationship><Relationship Id="rId11" Type="http://schemas.openxmlformats.org/officeDocument/2006/relationships/image" Target="../media/fImage51452246500.png"></Relationship><Relationship Id="rId12" Type="http://schemas.openxmlformats.org/officeDocument/2006/relationships/image" Target="../media/fImage2242172279169.png"></Relationship><Relationship Id="rId13" Type="http://schemas.openxmlformats.org/officeDocument/2006/relationships/image" Target="../media/fImage224217228572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4" Type="http://schemas.openxmlformats.org/officeDocument/2006/relationships/image" Target="../media/fImage59121764464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3" Type="http://schemas.openxmlformats.org/officeDocument/2006/relationships/image" Target="../media/fImage59121764464.png"></Relationship><Relationship Id="rId4" Type="http://schemas.openxmlformats.org/officeDocument/2006/relationships/image" Target="../media/fImage89153225436.png"></Relationship><Relationship Id="rId5" Type="http://schemas.openxmlformats.org/officeDocument/2006/relationships/image" Target="../media/fImage4350323239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4" Type="http://schemas.openxmlformats.org/officeDocument/2006/relationships/image" Target="../media/fImage32922706500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notesSlide" Target="../notesSlides/notesSlide15.xml"></Relationship><Relationship Id="rId4" Type="http://schemas.openxmlformats.org/officeDocument/2006/relationships/image" Target="../media/fImage136812881478.png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121462319358.png"></Relationship><Relationship Id="rId13" Type="http://schemas.openxmlformats.org/officeDocument/2006/relationships/image" Target="../media/fImage68982326962.png"></Relationship><Relationship Id="rId14" Type="http://schemas.openxmlformats.org/officeDocument/2006/relationships/image" Target="../media/fImage4464233446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5692385705.png"></Relationship><Relationship Id="rId10" Type="http://schemas.openxmlformats.org/officeDocument/2006/relationships/image" Target="../media/fImage123222398145.png"></Relationship><Relationship Id="rId11" Type="http://schemas.openxmlformats.org/officeDocument/2006/relationships/image" Target="../media/fImage50392403281.png"></Relationship><Relationship Id="rId12" Type="http://schemas.openxmlformats.org/officeDocument/2006/relationships/image" Target="../media/fImage330251699169.png"></Relationship><Relationship Id="rId13" Type="http://schemas.openxmlformats.org/officeDocument/2006/relationships/image" Target="../media/fImage56051705724.png"></Relationship><Relationship Id="rId14" Type="http://schemas.openxmlformats.org/officeDocument/2006/relationships/image" Target="../media/fImage4165248682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71392429961.png"></Relationship><Relationship Id="rId6" Type="http://schemas.openxmlformats.org/officeDocument/2006/relationships/image" Target="../media/fImage6758244491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8" Type="http://schemas.openxmlformats.org/officeDocument/2006/relationships/image" Target="../media/fImage101552502995.png"></Relationship><Relationship Id="rId9" Type="http://schemas.openxmlformats.org/officeDocument/2006/relationships/image" Target="../media/fImage6177185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4" Type="http://schemas.openxmlformats.org/officeDocument/2006/relationships/image" Target="../media/fImage57462116334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5" Type="http://schemas.openxmlformats.org/officeDocument/2006/relationships/image" Target="../media/fImage57462426962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3" Type="http://schemas.openxmlformats.org/officeDocument/2006/relationships/image" Target="../media/fImage57462595705.png"></Relationship><Relationship Id="rId4" Type="http://schemas.openxmlformats.org/officeDocument/2006/relationships/image" Target="../media/fImage376762648145.png"></Relationship><Relationship Id="rId5" Type="http://schemas.openxmlformats.org/officeDocument/2006/relationships/image" Target="../media/fImage57462663281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454150" y="265366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 descr="C:/Users/Admin1/AppData/Roaming/PolarisOffice/ETemp/1892_13668960/fImage895114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8905"/>
            <a:ext cx="3900805" cy="1837055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13550" y="3277235"/>
            <a:ext cx="390398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View를 추가하게 되면 포톤 네트워크에 연결(동기화)될 수 있는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" descr="C:/Users/Admin1/AppData/Roaming/PolarisOffice/ETemp/1892_13668960/fImage542022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5940" y="1404620"/>
            <a:ext cx="2303145" cy="1081405"/>
          </a:xfrm>
          <a:prstGeom prst="roundRect"/>
          <a:solidFill>
            <a:srgbClr val="EDEDED"/>
          </a:solidFill>
        </p:spPr>
      </p:pic>
      <p:pic>
        <p:nvPicPr>
          <p:cNvPr id="32" name="그림 5" descr="C:/Users/Admin1/AppData/Roaming/PolarisOffice/ETemp/1892_13668960/fImage5145222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11605"/>
            <a:ext cx="1506855" cy="1074420"/>
          </a:xfrm>
          <a:prstGeom prst="roundRect"/>
          <a:solidFill>
            <a:srgbClr val="EDEDED"/>
          </a:solidFill>
        </p:spPr>
      </p:pic>
      <p:pic>
        <p:nvPicPr>
          <p:cNvPr id="33" name="그림 9" descr="C:/Users/Admin1/AppData/Roaming/PolarisOffice/ETemp/1892_13668960/fImage2205223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3745" y="4015105"/>
            <a:ext cx="815340" cy="848360"/>
          </a:xfrm>
          <a:prstGeom prst="roundRect"/>
          <a:solidFill>
            <a:srgbClr val="EDEDED"/>
          </a:solidFill>
        </p:spPr>
      </p:pic>
      <p:pic>
        <p:nvPicPr>
          <p:cNvPr id="34" name="그림 12" descr="C:/Users/Admin1/AppData/Roaming/PolarisOffice/ETemp/1892_13668960/fImage5145224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8595" y="3802380"/>
            <a:ext cx="2814955" cy="1277620"/>
          </a:xfrm>
          <a:prstGeom prst="roundRect"/>
          <a:solidFill>
            <a:srgbClr val="EDEDED"/>
          </a:solidFill>
        </p:spPr>
      </p:pic>
      <p:pic>
        <p:nvPicPr>
          <p:cNvPr id="35" name="그림 14" descr="C:/Users/Admin1/AppData/Roaming/PolarisOffice/ETemp/1892_13668960/fImage224217227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160" y="1771015"/>
            <a:ext cx="624840" cy="351155"/>
          </a:xfrm>
          <a:prstGeom prst="rect"/>
          <a:noFill/>
        </p:spPr>
      </p:pic>
      <p:pic>
        <p:nvPicPr>
          <p:cNvPr id="36" name="그림 15" descr="C:/Users/Admin1/AppData/Roaming/PolarisOffice/ETemp/1892_13668960/fImage224217228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87800" y="4262120"/>
            <a:ext cx="710565" cy="351155"/>
          </a:xfrm>
          <a:prstGeom prst="rect"/>
          <a:noFill/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450975" y="52108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3265" y="40703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24980" y="3590290"/>
            <a:ext cx="424878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</a:t>
            </a:r>
            <a:r>
              <a:rPr sz="1800">
                <a:latin typeface="맑은 고딕" charset="0"/>
                <a:ea typeface="맑은 고딕" charset="0"/>
              </a:rPr>
              <a:t>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8" name="그림 8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30020"/>
            <a:ext cx="4257040" cy="931545"/>
          </a:xfrm>
          <a:prstGeom prst="roundRect"/>
          <a:solidFill>
            <a:srgbClr val="EDEDED"/>
          </a:solidFill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2486025"/>
            <a:ext cx="4243070" cy="998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 rot="0">
            <a:off x="1372235" y="4144645"/>
            <a:ext cx="39979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3" name="그림 9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248785" cy="1222375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42895"/>
            <a:ext cx="4248785" cy="1198245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405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34030"/>
            <a:ext cx="4224020" cy="1198880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4444365"/>
            <a:ext cx="42443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마지막으로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Photon Voice View</a:t>
            </a:r>
            <a:r>
              <a:rPr sz="1800">
                <a:latin typeface="맑은 고딕" charset="0"/>
                <a:ea typeface="맑은 고딕" charset="0"/>
              </a:rPr>
              <a:t>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0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1396365"/>
            <a:ext cx="4226560" cy="138620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02535" y="2743200"/>
            <a:ext cx="2801620" cy="948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2464435"/>
            <a:ext cx="4248785" cy="1515110"/>
          </a:xfrm>
          <a:prstGeom prst="roundRect"/>
          <a:solidFill>
            <a:srgbClr val="EDEDED"/>
          </a:solidFill>
        </p:spPr>
      </p:pic>
      <p:pic>
        <p:nvPicPr>
          <p:cNvPr id="62" name="그림 10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396365"/>
            <a:ext cx="4257040" cy="873760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4166870"/>
            <a:ext cx="42443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Character를 선택하고 Prefab 씬에서 PhotonControl 스크립트에 있는 Speed와 Angle Speed를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 오브젝트 하위에 있는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112"/>
          <p:cNvCxnSpPr/>
          <p:nvPr/>
        </p:nvCxnSpPr>
        <p:spPr>
          <a:xfrm rot="0">
            <a:off x="7948930" y="2243455"/>
            <a:ext cx="2941955" cy="15138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366520" y="4557395"/>
            <a:ext cx="40138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7520" y="2713990"/>
            <a:ext cx="42449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 descr="C:/Users/Admin1/AppData/Roaming/PolarisOffice/ETemp/11744_8568704/fImage2172626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5885" y="1340485"/>
            <a:ext cx="2837815" cy="3079750"/>
          </a:xfrm>
          <a:prstGeom prst="roundRect"/>
          <a:solidFill>
            <a:srgbClr val="EDEDED"/>
          </a:solidFill>
        </p:spPr>
      </p:pic>
      <p:pic>
        <p:nvPicPr>
          <p:cNvPr id="65" name="그림 11" descr="C:/Users/Admin1/AppData/Roaming/PolarisOffice/ETemp/11744_8568704/fImage2174269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97705" y="3417570"/>
            <a:ext cx="718185" cy="731520"/>
          </a:xfrm>
          <a:prstGeom prst="roundRect"/>
          <a:solidFill>
            <a:srgbClr val="EDEDED"/>
          </a:solidFill>
        </p:spPr>
      </p:pic>
      <p:pic>
        <p:nvPicPr>
          <p:cNvPr id="66" name="그림 12" descr="C:/Users/Admin1/AppData/Roaming/PolarisOffice/ETemp/11744_8568704/fImage329227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9590" y="1696085"/>
            <a:ext cx="1031875" cy="132397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/>
          <p:nvPr/>
        </p:nvCxnSpPr>
        <p:spPr>
          <a:xfrm rot="0" flipV="1">
            <a:off x="4856480" y="2621280"/>
            <a:ext cx="5080" cy="796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8" descr="C:/Users/Admin1/AppData/Roaming/PolarisOffice/ETemp/11744_8568704/fImage1685627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32230"/>
            <a:ext cx="4253230" cy="1280160"/>
          </a:xfrm>
          <a:prstGeom prst="roundRect"/>
          <a:solidFill>
            <a:srgbClr val="EDEDED"/>
          </a:solidFill>
        </p:spPr>
      </p:pic>
      <p:pic>
        <p:nvPicPr>
          <p:cNvPr id="69" name="그림 21" descr="C:/Users/Admin1/AppData/Roaming/PolarisOffice/ETemp/11744_8568704/fImage11962273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790315"/>
            <a:ext cx="4239895" cy="1425575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35140" y="5390515"/>
            <a:ext cx="4244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44030" y="4932045"/>
            <a:ext cx="4245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Text에 Font Size와 Alignment를 설정한 다음 Horizontal Overflow와 Vertical Overflow를 Overflow로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 descr="C:/Users/Admin1/AppData/Roaming/PolarisOffice/ETemp/7964_20879944/fImage19168289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75410"/>
            <a:ext cx="4256405" cy="3425190"/>
          </a:xfrm>
          <a:prstGeom prst="rect"/>
          <a:noFill/>
        </p:spPr>
      </p:pic>
      <p:sp>
        <p:nvSpPr>
          <p:cNvPr id="73" name="텍스트 상자 3"/>
          <p:cNvSpPr txBox="1">
            <a:spLocks/>
          </p:cNvSpPr>
          <p:nvPr/>
        </p:nvSpPr>
        <p:spPr>
          <a:xfrm rot="0">
            <a:off x="1366520" y="3536950"/>
            <a:ext cx="40055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 descr="C:/Users/Admin1/AppData/Roaming/PolarisOffice/ETemp/7964_20879944/fImage13341298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366520"/>
            <a:ext cx="4007485" cy="2007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384300" y="3013075"/>
            <a:ext cx="4004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2" descr="C:/Users/Admin1/AppData/Roaming/PolarisOffice/ETemp/7964_20879944/fImage13681288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8585" y="1418590"/>
            <a:ext cx="4010025" cy="1487805"/>
          </a:xfrm>
          <a:prstGeom prst="roundRect"/>
          <a:solidFill>
            <a:srgbClr val="EDEDED"/>
          </a:solidFill>
        </p:spPr>
      </p:pic>
      <p:pic>
        <p:nvPicPr>
          <p:cNvPr id="76" name="그림 14" descr="C:/Users/Admin1/AppData/Roaming/PolarisOffice/ETemp/7964_20879944/fImage747921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9700"/>
            <a:ext cx="4169410" cy="1151255"/>
          </a:xfrm>
          <a:prstGeom prst="roundRect"/>
          <a:solidFill>
            <a:srgbClr val="EDEDED"/>
          </a:solidFill>
        </p:spPr>
      </p:pic>
      <p:pic>
        <p:nvPicPr>
          <p:cNvPr id="77" name="그림 17" descr="C:/Users/Admin1/AppData/Roaming/PolarisOffice/ETemp/7964_20879944/fImage514122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110" cy="1454150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73085" y="2291715"/>
            <a:ext cx="2725420" cy="16097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 rot="0">
            <a:off x="6818630" y="4335780"/>
            <a:ext cx="41662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 descr="C:/Users/Admin1/AppData/Roaming/PolarisOffice/ETemp/7964_20879944/fImage470322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3789045"/>
            <a:ext cx="4014470" cy="135064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378585" y="5271135"/>
            <a:ext cx="3996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18" descr="C:/Users/Admin1/AppData/Roaming/PolarisOffice/ETemp/1892_13668960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695" y="1412875"/>
            <a:ext cx="3875405" cy="1304290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>
            <a:off x="1490980" y="2893695"/>
            <a:ext cx="3872865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서로 각자의 게임 오브젝트를 조작하기 위해 자기 자신일 때만 동작할 수 있도록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16725" y="280733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</a:t>
            </a:r>
            <a:r>
              <a:rPr lang="ko-KR" sz="1800">
                <a:latin typeface="맑은 고딕" charset="0"/>
                <a:ea typeface="맑은 고딕" charset="0"/>
              </a:rPr>
              <a:t>준 다음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1892_13668960/fImage12080230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04620"/>
            <a:ext cx="1397000" cy="1314450"/>
          </a:xfrm>
          <a:prstGeom prst="roundRect"/>
          <a:solidFill>
            <a:srgbClr val="EDEDED"/>
          </a:solidFill>
        </p:spPr>
      </p:pic>
      <p:pic>
        <p:nvPicPr>
          <p:cNvPr id="37" name="그림 19" descr="C:/Users/Admin1/AppData/Roaming/PolarisOffice/ETemp/1892_13668960/fImage12146231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6440" y="1412875"/>
            <a:ext cx="2619375" cy="1314450"/>
          </a:xfrm>
          <a:prstGeom prst="roundRect"/>
          <a:solidFill>
            <a:srgbClr val="EDEDED"/>
          </a:solidFill>
        </p:spPr>
      </p:pic>
      <p:pic>
        <p:nvPicPr>
          <p:cNvPr id="38" name="그림 23" descr="C:/Users/Admin1/AppData/Roaming/PolarisOffice/ETemp/1892_13668960/fImage6898232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645" y="4159885"/>
            <a:ext cx="2620010" cy="1144270"/>
          </a:xfrm>
          <a:prstGeom prst="roundRect"/>
          <a:solidFill>
            <a:srgbClr val="EDEDED"/>
          </a:solidFill>
        </p:spPr>
      </p:pic>
      <p:pic>
        <p:nvPicPr>
          <p:cNvPr id="39" name="그림 26" descr="C:/Users/Admin1/AppData/Roaming/PolarisOffice/ETemp/1892_13668960/fImage4464233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4164965"/>
            <a:ext cx="1391285" cy="1127760"/>
          </a:xfrm>
          <a:prstGeom prst="roundRect"/>
          <a:solidFill>
            <a:srgbClr val="EDEDED"/>
          </a:solidFill>
        </p:spPr>
      </p:pic>
      <p:sp>
        <p:nvSpPr>
          <p:cNvPr id="40" name="텍스트 상자 29"/>
          <p:cNvSpPr txBox="1">
            <a:spLocks/>
          </p:cNvSpPr>
          <p:nvPr/>
        </p:nvSpPr>
        <p:spPr>
          <a:xfrm rot="0">
            <a:off x="6813550" y="5381625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</a:t>
            </a:r>
            <a:r>
              <a:rPr lang="ko-KR" sz="1800">
                <a:latin typeface="맑은 고딕" charset="0"/>
                <a:ea typeface="맑은 고딕" charset="0"/>
              </a:rPr>
              <a:t>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550672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5" descr="C:/Users/Admin1/AppData/Roaming/PolarisOffice/ETemp/1892_13668960/fImage7569238570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97000"/>
            <a:ext cx="1405255" cy="1679575"/>
          </a:xfrm>
          <a:prstGeom prst="roundRect"/>
          <a:solidFill>
            <a:srgbClr val="EDEDED"/>
          </a:solidFill>
        </p:spPr>
      </p:pic>
      <p:pic>
        <p:nvPicPr>
          <p:cNvPr id="46" name="그림 36" descr="C:/Users/Admin1/AppData/Roaming/PolarisOffice/ETemp/1892_13668960/fImage12322239814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3898900"/>
            <a:ext cx="4111625" cy="1546225"/>
          </a:xfrm>
          <a:prstGeom prst="roundRect"/>
          <a:solidFill>
            <a:srgbClr val="EDEDED"/>
          </a:solidFill>
        </p:spPr>
      </p:pic>
      <p:pic>
        <p:nvPicPr>
          <p:cNvPr id="47" name="그림 39" descr="C:/Users/Admin1/AppData/Roaming/PolarisOffice/ETemp/1892_13668960/fImage5039240328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396365"/>
            <a:ext cx="2552700" cy="1680210"/>
          </a:xfrm>
          <a:prstGeom prst="roundRect"/>
          <a:solidFill>
            <a:srgbClr val="EDEDED"/>
          </a:solidFill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1238885" y="31419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0" descr="C:/Users/Admin1/AppData/Roaming/PolarisOffice/ETemp/1892_13668960/fImage33025169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8110"/>
            <a:ext cx="2381250" cy="2535555"/>
          </a:xfrm>
          <a:prstGeom prst="roundRect"/>
          <a:solidFill>
            <a:srgbClr val="EDEDED"/>
          </a:solidFill>
        </p:spPr>
      </p:pic>
      <p:pic>
        <p:nvPicPr>
          <p:cNvPr id="50" name="그림 51" descr="C:/Users/Admin1/AppData/Roaming/PolarisOffice/ETemp/1892_13668960/fImage5605170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8520" y="3229610"/>
            <a:ext cx="734695" cy="694055"/>
          </a:xfrm>
          <a:prstGeom prst="roundRect"/>
          <a:solidFill>
            <a:srgbClr val="EDEDED"/>
          </a:solidFill>
        </p:spPr>
      </p:pic>
      <p:sp>
        <p:nvSpPr>
          <p:cNvPr id="51" name="텍스트 상자 52"/>
          <p:cNvSpPr txBox="1">
            <a:spLocks/>
          </p:cNvSpPr>
          <p:nvPr/>
        </p:nvSpPr>
        <p:spPr>
          <a:xfrm rot="0">
            <a:off x="6834505" y="4137660"/>
            <a:ext cx="3973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생성하고 Game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3" descr="C:/Users/Admin1/AppData/Roaming/PolarisOffice/ETemp/1892_13668960/fImage4165248682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3085" y="1379855"/>
            <a:ext cx="1353185" cy="1405890"/>
          </a:xfrm>
          <a:prstGeom prst="roundRect"/>
          <a:solidFill>
            <a:srgbClr val="EDEDED"/>
          </a:solidFill>
        </p:spPr>
      </p:pic>
      <p:cxnSp>
        <p:nvCxnSpPr>
          <p:cNvPr id="53" name="도형 56"/>
          <p:cNvCxnSpPr>
            <a:stCxn id="50" idx="0"/>
            <a:endCxn id="52" idx="2"/>
          </p:cNvCxnSpPr>
          <p:nvPr/>
        </p:nvCxnSpPr>
        <p:spPr>
          <a:xfrm rot="0" flipV="1">
            <a:off x="10115550" y="2785110"/>
            <a:ext cx="4445" cy="445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3263265"/>
            <a:ext cx="414274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Photon</a:t>
            </a:r>
            <a:r>
              <a:rPr lang="ko-KR" sz="1800">
                <a:latin typeface="맑은 고딕" charset="0"/>
                <a:ea typeface="맑은 고딕" charset="0"/>
              </a:rPr>
              <a:t>System</a:t>
            </a:r>
            <a:r>
              <a:rPr lang="ko-KR" sz="1800">
                <a:latin typeface="맑은 고딕" charset="0"/>
                <a:ea typeface="맑은 고딕" charset="0"/>
              </a:rPr>
              <a:t>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40855" y="4366260"/>
            <a:ext cx="411670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3" descr="C:/Users/Admin1/AppData/Roaming/PolarisOffice/ETemp/1892_13668960/fImage7139242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94460"/>
            <a:ext cx="4135755" cy="1723390"/>
          </a:xfrm>
          <a:prstGeom prst="roundRect"/>
          <a:solidFill>
            <a:srgbClr val="EDEDED"/>
          </a:solidFill>
        </p:spPr>
      </p:pic>
      <p:pic>
        <p:nvPicPr>
          <p:cNvPr id="47" name="그림 47" descr="C:/Users/Admin1/AppData/Roaming/PolarisOffice/ETemp/1892_13668960/fImage6758244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05890"/>
            <a:ext cx="4115435" cy="28346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1454785" y="4135120"/>
            <a:ext cx="39096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7" descr="C:/Users/Admin1/AppData/Roaming/PolarisOffice/ETemp/1892_13668960/fImage10155250299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1446530"/>
            <a:ext cx="3907790" cy="2593975"/>
          </a:xfrm>
          <a:prstGeom prst="roundRect"/>
          <a:solidFill>
            <a:srgbClr val="EDEDED"/>
          </a:solidFill>
        </p:spPr>
      </p:pic>
      <p:sp>
        <p:nvSpPr>
          <p:cNvPr id="33" name="텍스트 상자 62"/>
          <p:cNvSpPr txBox="1">
            <a:spLocks/>
          </p:cNvSpPr>
          <p:nvPr/>
        </p:nvSpPr>
        <p:spPr>
          <a:xfrm rot="0">
            <a:off x="6831965" y="3924935"/>
            <a:ext cx="412559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63" descr="C:/Users/Admin1/AppData/Roaming/PolarisOffice/ETemp/1892_13668960/fImage6177185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24325" cy="2353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6899275" y="2674620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908165" y="5318760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5230" y="1417955"/>
            <a:ext cx="1643380" cy="1733550"/>
          </a:xfrm>
          <a:prstGeom prst="roundRect"/>
          <a:solidFill>
            <a:srgbClr val="EDEDED"/>
          </a:solidFill>
        </p:spPr>
      </p:pic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417320"/>
            <a:ext cx="2339975" cy="1725295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 rot="0">
            <a:off x="1257300" y="4480560"/>
            <a:ext cx="41300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3291840"/>
            <a:ext cx="4131310" cy="1040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4125" y="4678680"/>
            <a:ext cx="41173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8470" y="3197225"/>
            <a:ext cx="4257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1370" y="3973830"/>
            <a:ext cx="2644140" cy="1155700"/>
          </a:xfrm>
          <a:prstGeom prst="roundRect"/>
          <a:solidFill>
            <a:srgbClr val="EDEDED"/>
          </a:solidFill>
        </p:spPr>
      </p:pic>
      <p:pic>
        <p:nvPicPr>
          <p:cNvPr id="35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6405" y="3982085"/>
            <a:ext cx="1417320" cy="1155700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05295" y="5231130"/>
            <a:ext cx="4260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172210" y="4396105"/>
            <a:ext cx="42233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</a:t>
            </a:r>
            <a:r>
              <a:rPr sz="1800">
                <a:latin typeface="맑은 고딕" charset="0"/>
                <a:ea typeface="맑은 고딕" charset="0"/>
              </a:rPr>
              <a:t>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21765"/>
            <a:ext cx="2519045" cy="2868295"/>
          </a:xfrm>
          <a:prstGeom prst="rect"/>
          <a:noFill/>
        </p:spPr>
      </p:pic>
      <p:pic>
        <p:nvPicPr>
          <p:cNvPr id="41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1820545"/>
            <a:ext cx="1417320" cy="2054225"/>
          </a:xfrm>
          <a:prstGeom prst="rect"/>
          <a:noFill/>
        </p:spPr>
      </p:pic>
      <p:cxnSp>
        <p:nvCxnSpPr>
          <p:cNvPr id="40" name="도형 59"/>
          <p:cNvCxnSpPr/>
          <p:nvPr/>
        </p:nvCxnSpPr>
        <p:spPr>
          <a:xfrm rot="0" flipV="1">
            <a:off x="2577465" y="3300095"/>
            <a:ext cx="271018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7880" y="1421130"/>
            <a:ext cx="2428240" cy="2303780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16725" y="3872865"/>
            <a:ext cx="405955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sz="1800">
                <a:latin typeface="맑은 고딕" charset="0"/>
                <a:ea typeface="맑은 고딕" charset="0"/>
              </a:rPr>
              <a:t>녹음된 오디오의 전송 여부</a:t>
            </a:r>
            <a:r>
              <a:rPr lang="ko-KR" sz="1800">
                <a:latin typeface="맑은 고딕" charset="0"/>
                <a:ea typeface="맑은 고딕" charset="0"/>
              </a:rPr>
              <a:t>가 활성화됩니다.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7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828800"/>
            <a:ext cx="1417320" cy="1480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