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59" r:id="rId12"/>
  </p:sldMasterIdLst>
  <p:notesMasterIdLst>
    <p:notesMasterId r:id="rId14"/>
  </p:notesMasterIdLst>
  <p:sldIdLst>
    <p:sldId id="315" r:id="rId16"/>
    <p:sldId id="327" r:id="rId18"/>
    <p:sldId id="331" r:id="rId19"/>
    <p:sldId id="319" r:id="rId21"/>
    <p:sldId id="321" r:id="rId23"/>
    <p:sldId id="333" r:id="rId25"/>
    <p:sldId id="334" r:id="rId27"/>
    <p:sldId id="335" r:id="rId29"/>
    <p:sldId id="322" r:id="rId31"/>
    <p:sldId id="323" r:id="rId33"/>
    <p:sldId id="324" r:id="rId35"/>
    <p:sldId id="332" r:id="rId37"/>
    <p:sldId id="326" r:id="rId39"/>
    <p:sldId id="328" r:id="rId41"/>
    <p:sldId id="329" r:id="rId43"/>
    <p:sldId id="33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7" Type="http://schemas.openxmlformats.org/officeDocument/2006/relationships/image" Target="../media/fImage351314041.png"></Relationship><Relationship Id="rId18" Type="http://schemas.openxmlformats.org/officeDocument/2006/relationships/image" Target="../media/fImage47872308467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162532058467.png"></Relationship><Relationship Id="rId13" Type="http://schemas.openxmlformats.org/officeDocument/2006/relationships/image" Target="../media/fImage57802555705.png"></Relationship><Relationship Id="rId14" Type="http://schemas.openxmlformats.org/officeDocument/2006/relationships/image" Target="../media/fImage85062588145.png"></Relationship><Relationship Id="rId1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0" Type="http://schemas.openxmlformats.org/officeDocument/2006/relationships/notesSlide" Target="../notesSlides/notesSlide11.xml"></Relationship><Relationship Id="rId18" Type="http://schemas.openxmlformats.org/officeDocument/2006/relationships/image" Target="../media/fImage254542603281.png"></Relationship><Relationship Id="rId19" Type="http://schemas.openxmlformats.org/officeDocument/2006/relationships/image" Target="../media/fImage218652421478.png"></Relationship><Relationship Id="rId20" Type="http://schemas.openxmlformats.org/officeDocument/2006/relationships/image" Target="../media/fImage65832439358.png"></Relationship><Relationship Id="rId2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042963902.png"></Relationship><Relationship Id="rId3" Type="http://schemas.openxmlformats.org/officeDocument/2006/relationships/image" Target="../media/fImage4399300153.png"></Relationship><Relationship Id="rId4" Type="http://schemas.openxmlformats.org/officeDocument/2006/relationships/image" Target="../media/fImage12195326292.pn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notesSlide" Target="../notesSlides/notesSlide13.xml"></Relationship><Relationship Id="rId11" Type="http://schemas.openxmlformats.org/officeDocument/2006/relationships/image" Target="../media/fImage62542629961.png"></Relationship><Relationship Id="rId12" Type="http://schemas.openxmlformats.org/officeDocument/2006/relationships/image" Target="../media/fImage632914441.png"></Relationship><Relationship Id="rId13" Type="http://schemas.openxmlformats.org/officeDocument/2006/relationships/image" Target="../media/fImage31881478467.png"></Relationship><Relationship Id="rId14" Type="http://schemas.openxmlformats.org/officeDocument/2006/relationships/image" Target="../media/fImage63291486334.png"></Relationship><Relationship Id="rId15" Type="http://schemas.openxmlformats.org/officeDocument/2006/relationships/image" Target="../media/fImage31881496500.png"></Relationship><Relationship Id="rId16" Type="http://schemas.openxmlformats.org/officeDocument/2006/relationships/image" Target="../media/fImage134151509169.png"></Relationship><Relationship Id="rId17" Type="http://schemas.openxmlformats.org/officeDocument/2006/relationships/image" Target="../media/fImage92233882382.png"></Relationship><Relationship Id="rId1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32902405724.png"></Relationship><Relationship Id="rId5" Type="http://schemas.openxmlformats.org/officeDocument/2006/relationships/image" Target="../media/fImage20682446962.png"></Relationship><Relationship Id="rId6" Type="http://schemas.openxmlformats.org/officeDocument/2006/relationships/image" Target="../media/fImage6620245446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4813937421.png"></Relationship><Relationship Id="rId9" Type="http://schemas.openxmlformats.org/officeDocument/2006/relationships/image" Target="../media/fImage111143948716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69224541.png"></Relationship><Relationship Id="rId3" Type="http://schemas.openxmlformats.org/officeDocument/2006/relationships/image" Target="../media/fImage180682468467.png"></Relationship><Relationship Id="rId4" Type="http://schemas.openxmlformats.org/officeDocument/2006/relationships/image" Target="../media/fImage76422476334.png"></Relationship><Relationship Id="rId5" Type="http://schemas.openxmlformats.org/officeDocument/2006/relationships/image" Target="../media/fImage252452526500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5032669169.png"></Relationship><Relationship Id="rId3" Type="http://schemas.openxmlformats.org/officeDocument/2006/relationships/image" Target="../media/fImage44242675724.png"></Relationship><Relationship Id="rId4" Type="http://schemas.openxmlformats.org/officeDocument/2006/relationships/image" Target="../media/fImage250552681478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24692249169.png"></Relationship><Relationship Id="rId5" Type="http://schemas.openxmlformats.org/officeDocument/2006/relationships/image" Target="../media/fImage41642228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20527341.png"></Relationship><Relationship Id="rId3" Type="http://schemas.openxmlformats.org/officeDocument/2006/relationships/image" Target="../media/fImage55942748467.png"></Relationship><Relationship Id="rId4" Type="http://schemas.openxmlformats.org/officeDocument/2006/relationships/image" Target="../media/fImage69782306962.png"></Relationship><Relationship Id="rId5" Type="http://schemas.openxmlformats.org/officeDocument/2006/relationships/image" Target="../media/fImage57202786334.png"></Relationship><Relationship Id="rId6" Type="http://schemas.openxmlformats.org/officeDocument/2006/relationships/image" Target="../media/fImage2098552836500.png"></Relationship><Relationship Id="rId7" Type="http://schemas.openxmlformats.org/officeDocument/2006/relationships/image" Target="../media/fImage2098552849169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3" Type="http://schemas.openxmlformats.org/officeDocument/2006/relationships/image" Target="../media/fImage121731895724.png"></Relationship><Relationship Id="rId14" Type="http://schemas.openxmlformats.org/officeDocument/2006/relationships/image" Target="../media/fImage124762851478.png"></Relationship><Relationship Id="rId15" Type="http://schemas.openxmlformats.org/officeDocument/2006/relationships/image" Target="../media/fImage62052879358.png"></Relationship><Relationship Id="rId16" Type="http://schemas.openxmlformats.org/officeDocument/2006/relationships/image" Target="../media/fImage122303016962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84683034464.png"></Relationship><Relationship Id="rId14" Type="http://schemas.openxmlformats.org/officeDocument/2006/relationships/image" Target="../media/fImage190833235705.png"></Relationship><Relationship Id="rId15" Type="http://schemas.openxmlformats.org/officeDocument/2006/relationships/image" Target="../media/fImage196923288145.png"></Relationship><Relationship Id="rId16" Type="http://schemas.openxmlformats.org/officeDocument/2006/relationships/image" Target="../media/fImage84683513281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1882455724.png"></Relationship><Relationship Id="rId3" Type="http://schemas.openxmlformats.org/officeDocument/2006/relationships/image" Target="../media/fImage197343306827.png"></Relationship><Relationship Id="rId4" Type="http://schemas.openxmlformats.org/officeDocument/2006/relationships/image" Target="../media/fImage106083319961.png"></Relationship><Relationship Id="rId5" Type="http://schemas.openxmlformats.org/officeDocument/2006/relationships/image" Target="../media/fImage1103734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9923422995.png"></Relationship><Relationship Id="rId3" Type="http://schemas.openxmlformats.org/officeDocument/2006/relationships/image" Target="../media/fImage62053481942.png"></Relationship><Relationship Id="rId4" Type="http://schemas.openxmlformats.org/officeDocument/2006/relationships/image" Target="../media/fImage84683534827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9683645436.png"></Relationship><Relationship Id="rId3" Type="http://schemas.openxmlformats.org/officeDocument/2006/relationships/image" Target="../media/fImage187123652391.png"></Relationship><Relationship Id="rId4" Type="http://schemas.openxmlformats.org/officeDocument/2006/relationships/image" Target="../media/fImage208313734604.png"></Relationship><Relationship Id="rId5" Type="http://schemas.openxmlformats.org/officeDocument/2006/relationships/image" Target="../media/fImage56242544464.png"></Relationship><Relationship Id="rId6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10" Type="http://schemas.openxmlformats.org/officeDocument/2006/relationships/image" Target="../media/fImage191382218467.png"></Relationship><Relationship Id="rId11" Type="http://schemas.openxmlformats.org/officeDocument/2006/relationships/image" Target="../media/fImage43432481478.png"></Relationship><Relationship Id="rId12" Type="http://schemas.openxmlformats.org/officeDocument/2006/relationships/image" Target="../media/fImage207020141.png"></Relationship><Relationship Id="rId13" Type="http://schemas.openxmlformats.org/officeDocument/2006/relationships/image" Target="../media/fImage48432509358.png"></Relationship><Relationship Id="rId14" Type="http://schemas.openxmlformats.org/officeDocument/2006/relationships/image" Target="../media/fImage121222526962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4076_20445776/fImage1850021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357630"/>
            <a:ext cx="2643505" cy="3624580"/>
          </a:xfrm>
          <a:prstGeom prst="roundRect"/>
          <a:solidFill>
            <a:srgbClr val="EDEDED"/>
          </a:solidFill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56995" y="5080000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이름을 Window로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9605" y="1350645"/>
            <a:ext cx="2301240" cy="2286635"/>
          </a:xfrm>
          <a:prstGeom prst="roundRect"/>
          <a:solidFill>
            <a:srgbClr val="EDEDED"/>
          </a:solidFill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7009130" y="3699510"/>
            <a:ext cx="39458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Window 오브젝트의 하위 오브젝트로 Button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Close Button이라는 이름으로 정의하고 Button 오브젝트 하위에 있는 텍스트의 이름을 Close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5" descr="C:/Users/Admin1/AppData/Roaming/PolarisOffice/ETemp/4076_20445776/fImage3513140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11955" y="2516505"/>
            <a:ext cx="1158240" cy="1289685"/>
          </a:xfrm>
          <a:prstGeom prst="roundRect"/>
          <a:solidFill>
            <a:srgbClr val="EDEDED"/>
          </a:solidFill>
        </p:spPr>
      </p:pic>
      <p:pic>
        <p:nvPicPr>
          <p:cNvPr id="44" name="그림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1783715"/>
            <a:ext cx="1381760" cy="1420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2625" y="452755"/>
            <a:ext cx="3213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1513840" y="5124450"/>
            <a:ext cx="3846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Controller에서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" descr="C:/Users/Admin1/AppData/Roaming/PolarisOffice/ETemp/4076_20445776/fImage16253205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17015" y="1446530"/>
            <a:ext cx="3855720" cy="3545205"/>
          </a:xfrm>
          <a:prstGeom prst="roundRect"/>
          <a:solidFill>
            <a:srgbClr val="EDEDED"/>
          </a:solidFill>
        </p:spPr>
      </p:pic>
      <p:pic>
        <p:nvPicPr>
          <p:cNvPr id="58" name="그림 127" descr="C:/Users/Admin1/AppData/Roaming/PolarisOffice/ETemp/4076_20445776/fImage5780255570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02800" y="2133600"/>
            <a:ext cx="1218565" cy="2181860"/>
          </a:xfrm>
          <a:prstGeom prst="roundRect"/>
          <a:solidFill>
            <a:srgbClr val="EDEDED"/>
          </a:solidFill>
        </p:spPr>
      </p:pic>
      <p:pic>
        <p:nvPicPr>
          <p:cNvPr id="59" name="그림 128" descr="C:/Users/Admin1/AppData/Roaming/PolarisOffice/ETemp/4076_20445776/fImage8506258814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7800"/>
            <a:ext cx="2762885" cy="3534410"/>
          </a:xfrm>
          <a:prstGeom prst="roundRect"/>
          <a:solidFill>
            <a:srgbClr val="EDEDED"/>
          </a:solidFill>
        </p:spPr>
      </p:pic>
      <p:sp>
        <p:nvSpPr>
          <p:cNvPr id="60" name="텍스트 상자 129"/>
          <p:cNvSpPr txBox="1">
            <a:spLocks/>
          </p:cNvSpPr>
          <p:nvPr/>
        </p:nvSpPr>
        <p:spPr>
          <a:xfrm rot="0">
            <a:off x="6818630" y="5128895"/>
            <a:ext cx="4102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File Manager로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33500" y="5097780"/>
            <a:ext cx="40487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Time의 설정을 해제한 다음 Conditions을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70" descr="C:/Users/Admin1/AppData/Roaming/PolarisOffice/ETemp/4076_20445776/fImage25454260328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3500" y="1393190"/>
            <a:ext cx="4048760" cy="3589020"/>
          </a:xfrm>
          <a:prstGeom prst="rect"/>
          <a:noFill/>
        </p:spPr>
      </p:pic>
      <p:sp>
        <p:nvSpPr>
          <p:cNvPr id="73" name="텍스트 상자 134"/>
          <p:cNvSpPr txBox="1">
            <a:spLocks/>
          </p:cNvSpPr>
          <p:nvPr/>
        </p:nvSpPr>
        <p:spPr>
          <a:xfrm rot="0">
            <a:off x="6701790" y="5371465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UI에 Text를 생성하고 File Data라는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35" descr="C:/Users/Admin1/AppData/Roaming/PolarisOffice/ETemp/4076_20445776/fImage218652421478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05600" y="1382395"/>
            <a:ext cx="2708275" cy="3811905"/>
          </a:xfrm>
          <a:prstGeom prst="roundRect"/>
          <a:solidFill>
            <a:srgbClr val="EDEDED"/>
          </a:solidFill>
        </p:spPr>
      </p:pic>
      <p:pic>
        <p:nvPicPr>
          <p:cNvPr id="75" name="그림 136" descr="C:/Users/Admin1/AppData/Roaming/PolarisOffice/ETemp/4076_20445776/fImage65832439358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2470" y="2127885"/>
            <a:ext cx="1257935" cy="23647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14655"/>
            <a:ext cx="3518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12545" y="2406015"/>
            <a:ext cx="4031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 스크립트에서 애니메이터 변수와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 txBox="1">
            <a:spLocks/>
          </p:cNvSpPr>
          <p:nvPr/>
        </p:nvSpPr>
        <p:spPr>
          <a:xfrm rot="0">
            <a:off x="6819900" y="3592830"/>
            <a:ext cx="41027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Ui를</a:t>
            </a:r>
            <a:r>
              <a:rPr lang="ko-KR" sz="1800">
                <a:latin typeface="맑은 고딕" charset="0"/>
                <a:ea typeface="맑은 고딕" charset="0"/>
              </a:rPr>
              <a:t> 여는 함수와 </a:t>
            </a:r>
            <a:r>
              <a:rPr lang="ko-KR" sz="1800">
                <a:latin typeface="맑은 고딕" charset="0"/>
                <a:ea typeface="맑은 고딕" charset="0"/>
              </a:rPr>
              <a:t>Ui</a:t>
            </a:r>
            <a:r>
              <a:rPr lang="ko-KR" sz="1800">
                <a:latin typeface="맑은 고딕" charset="0"/>
                <a:ea typeface="맑은 고딕" charset="0"/>
              </a:rPr>
              <a:t>을 닫는 함수를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Ui을 닫는 함수는 애니메이터의 SetTrigger 조건을 발동시키도록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Ui를 여는 함수는 게임 오브젝트를 활성화도록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Picture " descr="C:/Users/Admin1/AppData/Roaming/PolarisOffice/ETemp/4076_20445776/fImage3504296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457325"/>
            <a:ext cx="4029710" cy="889635"/>
          </a:xfrm>
          <a:prstGeom prst="roundRect"/>
          <a:solidFill>
            <a:srgbClr val="EDEDED"/>
          </a:solidFill>
        </p:spPr>
      </p:pic>
      <p:pic>
        <p:nvPicPr>
          <p:cNvPr id="77" name="그림 44" descr="C:/Users/Admin1/AppData/Roaming/PolarisOffice/ETemp/4076_20445776/fImage4399300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7325"/>
            <a:ext cx="4113530" cy="2014855"/>
          </a:xfrm>
          <a:prstGeom prst="roundRect"/>
          <a:solidFill>
            <a:srgbClr val="EDEDED"/>
          </a:solidFill>
        </p:spPr>
      </p:pic>
      <p:pic>
        <p:nvPicPr>
          <p:cNvPr id="78" name="그림 67" descr="C:/Users/Admin1/AppData/Roaming/PolarisOffice/ETemp/4076_20445776/fImage12195326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492500"/>
            <a:ext cx="4027170" cy="1969135"/>
          </a:xfrm>
          <a:prstGeom prst="roundRect"/>
          <a:solidFill>
            <a:srgbClr val="EDEDED"/>
          </a:solidFill>
        </p:spPr>
      </p:pic>
      <p:sp>
        <p:nvSpPr>
          <p:cNvPr id="79" name="텍스트 상자 68"/>
          <p:cNvSpPr txBox="1">
            <a:spLocks/>
          </p:cNvSpPr>
          <p:nvPr/>
        </p:nvSpPr>
        <p:spPr>
          <a:xfrm rot="0">
            <a:off x="1317625" y="5537835"/>
            <a:ext cx="4025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>
            <a:off x="1464945" y="5162550"/>
            <a:ext cx="3927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 Button과 Open Button에 있는 PopUp 스크립트에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45"/>
          <p:cNvSpPr txBox="1">
            <a:spLocks/>
          </p:cNvSpPr>
          <p:nvPr/>
        </p:nvSpPr>
        <p:spPr>
          <a:xfrm>
            <a:off x="6699250" y="3275965"/>
            <a:ext cx="43351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Button과 Open Button에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7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57325" y="1314450"/>
            <a:ext cx="1753235" cy="2562860"/>
          </a:xfrm>
          <a:prstGeom prst="roundRect"/>
          <a:solidFill>
            <a:srgbClr val="EDEDED"/>
          </a:solidFill>
        </p:spPr>
      </p:pic>
      <p:pic>
        <p:nvPicPr>
          <p:cNvPr id="76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0" y="1514475"/>
            <a:ext cx="1562735" cy="2181860"/>
          </a:xfrm>
          <a:prstGeom prst="roundRect"/>
          <a:solidFill>
            <a:srgbClr val="EDEDED"/>
          </a:solidFill>
        </p:spPr>
      </p:pic>
      <p:pic>
        <p:nvPicPr>
          <p:cNvPr id="79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0" y="155702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0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1155" y="1500505"/>
            <a:ext cx="1195705" cy="1638300"/>
          </a:xfrm>
          <a:prstGeom prst="roundRect"/>
          <a:solidFill>
            <a:srgbClr val="EDEDED"/>
          </a:solidFill>
        </p:spPr>
      </p:pic>
      <p:pic>
        <p:nvPicPr>
          <p:cNvPr id="81" name="그림 1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5605" y="241935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2" name="그림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2425" y="4026535"/>
            <a:ext cx="4467860" cy="1014095"/>
          </a:xfrm>
          <a:prstGeom prst="roundRect"/>
          <a:solidFill>
            <a:srgbClr val="EDEDED"/>
          </a:solidFill>
        </p:spPr>
      </p:pic>
      <p:sp>
        <p:nvSpPr>
          <p:cNvPr id="83" name="텍스트 상자 19"/>
          <p:cNvSpPr txBox="1">
            <a:spLocks/>
          </p:cNvSpPr>
          <p:nvPr/>
        </p:nvSpPr>
        <p:spPr>
          <a:xfrm>
            <a:off x="6701790" y="5157470"/>
            <a:ext cx="44615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30" descr="C:/Users/Admin1/AppData/Roaming/PolarisOffice/ETemp/4076_20445776/fImage9223388238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1295" y="4052570"/>
            <a:ext cx="3920490" cy="986790"/>
          </a:xfrm>
          <a:prstGeom prst="roundRect"/>
          <a:solidFill>
            <a:srgbClr val="EDEDED"/>
          </a:solidFill>
        </p:spPr>
      </p:pic>
      <p:cxnSp>
        <p:nvCxnSpPr>
          <p:cNvPr id="77" name="도형 9"/>
          <p:cNvCxnSpPr/>
          <p:nvPr/>
        </p:nvCxnSpPr>
        <p:spPr>
          <a:xfrm rot="0">
            <a:off x="2638425" y="2543175"/>
            <a:ext cx="2629535" cy="2086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33"/>
          <p:cNvCxnSpPr/>
          <p:nvPr/>
        </p:nvCxnSpPr>
        <p:spPr>
          <a:xfrm rot="0">
            <a:off x="2638425" y="2533650"/>
            <a:ext cx="2658110" cy="23342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02125" y="452755"/>
            <a:ext cx="3594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10375" y="2752090"/>
            <a:ext cx="40493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File Data 오브젝트의 앵커와 위치를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94790"/>
            <a:ext cx="4140200" cy="1086485"/>
          </a:xfrm>
          <a:prstGeom prst="roundRect"/>
          <a:solidFill>
            <a:srgbClr val="EDEDED"/>
          </a:solidFill>
        </p:spPr>
      </p:pic>
      <p:sp>
        <p:nvSpPr>
          <p:cNvPr id="85" name="텍스트 상자 23"/>
          <p:cNvSpPr txBox="1">
            <a:spLocks/>
          </p:cNvSpPr>
          <p:nvPr/>
        </p:nvSpPr>
        <p:spPr>
          <a:xfrm>
            <a:off x="1238250" y="265747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4044950"/>
            <a:ext cx="802640" cy="1021715"/>
          </a:xfrm>
          <a:prstGeom prst="roundRect"/>
          <a:solidFill>
            <a:srgbClr val="EDEDED"/>
          </a:solidFill>
        </p:spPr>
      </p:pic>
      <p:pic>
        <p:nvPicPr>
          <p:cNvPr id="89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759835"/>
            <a:ext cx="2810510" cy="1593215"/>
          </a:xfrm>
          <a:prstGeom prst="roundRect"/>
          <a:solidFill>
            <a:srgbClr val="EDEDED"/>
          </a:solidFill>
        </p:spPr>
      </p:pic>
      <p:cxnSp>
        <p:nvCxnSpPr>
          <p:cNvPr id="90" name="도형 36"/>
          <p:cNvCxnSpPr/>
          <p:nvPr/>
        </p:nvCxnSpPr>
        <p:spPr>
          <a:xfrm rot="0" flipH="1">
            <a:off x="3446780" y="4555490"/>
            <a:ext cx="1125855" cy="6159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텍스트 상자 37"/>
          <p:cNvSpPr txBox="1">
            <a:spLocks/>
          </p:cNvSpPr>
          <p:nvPr/>
        </p:nvSpPr>
        <p:spPr>
          <a:xfrm>
            <a:off x="1240790" y="54914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FileLoad 스크립트를 생성하고 File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37" descr="C:/Users/Admin1/AppData/Roaming/PolarisOffice/ETemp/4076_20445776/fImage12481393742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9870"/>
            <a:ext cx="4048760" cy="1082040"/>
          </a:xfrm>
          <a:prstGeom prst="roundRect"/>
          <a:solidFill>
            <a:srgbClr val="EDEDED"/>
          </a:solidFill>
        </p:spPr>
      </p:pic>
      <p:pic>
        <p:nvPicPr>
          <p:cNvPr id="93" name="그림 143" descr="C:/Users/Admin1/AppData/Roaming/PolarisOffice/ETemp/4076_20445776/fImage11114394871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619500"/>
            <a:ext cx="4062730" cy="1743710"/>
          </a:xfrm>
          <a:prstGeom prst="roundRect"/>
          <a:solidFill>
            <a:srgbClr val="EDEDED"/>
          </a:solidFill>
        </p:spPr>
      </p:pic>
      <p:sp>
        <p:nvSpPr>
          <p:cNvPr id="94" name="텍스트 상자 146"/>
          <p:cNvSpPr txBox="1">
            <a:spLocks/>
          </p:cNvSpPr>
          <p:nvPr/>
        </p:nvSpPr>
        <p:spPr>
          <a:xfrm rot="0">
            <a:off x="6805930" y="5500370"/>
            <a:ext cx="40493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File Data의 텍스트의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30675" y="424180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26250" y="523176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 Manager 오브젝트에 있는 FileLoad 스크립트에 path와 TextGUI를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3288665"/>
            <a:ext cx="41319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FileLoad 스크립트에서 텍스트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파일의 경로를 지정하기 위한 string 변수도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텍스트 배열의 길이만큼 텍스트 파일에 저장한 데이터를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" descr="C:/Users/Admin1/AppData/Roaming/PolarisOffice/ETemp/4076_20445776/fImage769224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1390650"/>
            <a:ext cx="4121150" cy="1835785"/>
          </a:xfrm>
          <a:prstGeom prst="rect"/>
          <a:noFill/>
        </p:spPr>
      </p:pic>
      <p:pic>
        <p:nvPicPr>
          <p:cNvPr id="9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1650" y="1390015"/>
            <a:ext cx="2854960" cy="1379855"/>
          </a:xfrm>
          <a:prstGeom prst="roundRect"/>
          <a:solidFill>
            <a:srgbClr val="EDEDED"/>
          </a:solidFill>
        </p:spPr>
      </p:pic>
      <p:pic>
        <p:nvPicPr>
          <p:cNvPr id="94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93190"/>
            <a:ext cx="1136650" cy="1368425"/>
          </a:xfrm>
          <a:prstGeom prst="roundRect"/>
          <a:solidFill>
            <a:srgbClr val="EDEDED"/>
          </a:solidFill>
        </p:spPr>
      </p:pic>
      <p:cxnSp>
        <p:nvCxnSpPr>
          <p:cNvPr id="95" name="도형 10"/>
          <p:cNvCxnSpPr/>
          <p:nvPr/>
        </p:nvCxnSpPr>
        <p:spPr>
          <a:xfrm rot="0" flipV="1">
            <a:off x="7714615" y="1912620"/>
            <a:ext cx="3209290" cy="2832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1"/>
          <p:cNvCxnSpPr/>
          <p:nvPr/>
        </p:nvCxnSpPr>
        <p:spPr>
          <a:xfrm rot="0">
            <a:off x="7914005" y="2070735"/>
            <a:ext cx="3009900" cy="755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12"/>
          <p:cNvCxnSpPr/>
          <p:nvPr/>
        </p:nvCxnSpPr>
        <p:spPr>
          <a:xfrm rot="0" flipV="1">
            <a:off x="7789545" y="2020570"/>
            <a:ext cx="3134360" cy="416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950845"/>
            <a:ext cx="4161155" cy="2112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11625" y="433705"/>
            <a:ext cx="3975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6808470" y="4871720"/>
            <a:ext cx="40436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선택하고 Source Image에 Project 폴더에 있는 Texture의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40790" y="4036695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 파일을 불러오기 위해 Project 폴더에서 File에 텍스트 파일을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경로는 상대 경로로 설정하였</a:t>
            </a:r>
            <a:r>
              <a:rPr lang="ko-KR" sz="1800">
                <a:latin typeface="맑은 고딕" charset="0"/>
                <a:ea typeface="맑은 고딕" charset="0"/>
              </a:rPr>
              <a:t>으며,</a:t>
            </a:r>
            <a:r>
              <a:rPr lang="ko-KR" sz="1800">
                <a:latin typeface="맑은 고딕" charset="0"/>
                <a:ea typeface="맑은 고딕" charset="0"/>
              </a:rPr>
              <a:t> 파일의 이름과 폴더의 이름을 정확하게 넣어주어야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91920"/>
            <a:ext cx="4121150" cy="2590800"/>
          </a:xfrm>
          <a:prstGeom prst="roundRect"/>
          <a:solidFill>
            <a:srgbClr val="EDEDED"/>
          </a:solidFill>
        </p:spPr>
      </p:pic>
      <p:pic>
        <p:nvPicPr>
          <p:cNvPr id="100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3545205"/>
            <a:ext cx="4048125" cy="1160780"/>
          </a:xfrm>
          <a:prstGeom prst="roundRect"/>
          <a:solidFill>
            <a:srgbClr val="EDEDED"/>
          </a:solidFill>
        </p:spPr>
      </p:pic>
      <p:pic>
        <p:nvPicPr>
          <p:cNvPr id="101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94460"/>
            <a:ext cx="4052570" cy="2039620"/>
          </a:xfrm>
          <a:prstGeom prst="roundRect"/>
          <a:solidFill>
            <a:srgbClr val="EDEDED"/>
          </a:solidFill>
        </p:spPr>
      </p:pic>
      <p:cxnSp>
        <p:nvCxnSpPr>
          <p:cNvPr id="102" name="도형 28"/>
          <p:cNvCxnSpPr/>
          <p:nvPr/>
        </p:nvCxnSpPr>
        <p:spPr>
          <a:xfrm rot="0" flipV="1">
            <a:off x="8138795" y="2352675"/>
            <a:ext cx="2660650" cy="1463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6520" y="1280160"/>
            <a:ext cx="4013835" cy="3680460"/>
          </a:xfrm>
          <a:prstGeom prst="roundRect"/>
          <a:solidFill>
            <a:srgbClr val="EDEDED"/>
          </a:solidFill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1365885" y="5115560"/>
            <a:ext cx="4014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애니메이터 컨트롤러를 생성하고 이름을 Animator Controller로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3"/>
          <p:cNvSpPr txBox="1">
            <a:spLocks/>
          </p:cNvSpPr>
          <p:nvPr/>
        </p:nvSpPr>
        <p:spPr>
          <a:xfrm rot="0">
            <a:off x="6832600" y="5116195"/>
            <a:ext cx="39357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83970"/>
            <a:ext cx="3944620" cy="3688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118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45235" y="529018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Animator 컨트롤러를 선택</a:t>
            </a:r>
            <a:r>
              <a:rPr lang="ko-KR" sz="1800">
                <a:latin typeface="맑은 고딕" charset="0"/>
                <a:ea typeface="맑은 고딕" charset="0"/>
              </a:rPr>
              <a:t>하고 Window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5" descr="C:/Users/Admin1/AppData/Roaming/PolarisOffice/ETemp/4076_20445776/fImage620527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2914650"/>
            <a:ext cx="4114165" cy="2202815"/>
          </a:xfrm>
          <a:prstGeom prst="roundRect"/>
          <a:solidFill>
            <a:srgbClr val="EDEDED"/>
          </a:solidFill>
        </p:spPr>
      </p:pic>
      <p:pic>
        <p:nvPicPr>
          <p:cNvPr id="46" name="그림 18" descr="C:/Users/Admin1/AppData/Roaming/PolarisOffice/ETemp/4076_20445776/fImage559427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366520"/>
            <a:ext cx="4132580" cy="1215390"/>
          </a:xfrm>
          <a:prstGeom prst="roundRect"/>
          <a:solidFill>
            <a:srgbClr val="EDEDED"/>
          </a:solidFill>
        </p:spPr>
      </p:pic>
      <p:cxnSp>
        <p:nvCxnSpPr>
          <p:cNvPr id="47" name="도형 21"/>
          <p:cNvCxnSpPr/>
          <p:nvPr/>
        </p:nvCxnSpPr>
        <p:spPr>
          <a:xfrm rot="0">
            <a:off x="2032635" y="2534285"/>
            <a:ext cx="758825" cy="1800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28790" y="4461510"/>
            <a:ext cx="4018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Animator 컨트롤러를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Blend Layer에서 Open 애니메이션과 Close 애니메이션을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3" descr="C:/Users/Admin1/AppData/Roaming/PolarisOffice/ETemp/4076_20445776/fImage697823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790825"/>
            <a:ext cx="4010660" cy="1486535"/>
          </a:xfrm>
          <a:prstGeom prst="roundRect"/>
          <a:solidFill>
            <a:srgbClr val="EDEDED"/>
          </a:solidFill>
        </p:spPr>
      </p:pic>
      <p:pic>
        <p:nvPicPr>
          <p:cNvPr id="50" name="그림 24" descr="C:/Users/Admin1/AppData/Roaming/PolarisOffice/ETemp/4076_20445776/fImage572027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020185" cy="1219835"/>
          </a:xfrm>
          <a:prstGeom prst="roundRect"/>
          <a:solidFill>
            <a:srgbClr val="EDEDED"/>
          </a:solidFill>
        </p:spPr>
      </p:pic>
      <p:pic>
        <p:nvPicPr>
          <p:cNvPr id="51" name="그림 31" descr="C:/Users/Admin1/AppData/Roaming/PolarisOffice/ETemp/4076_20445776/fImage20985528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562225"/>
            <a:ext cx="572135" cy="724535"/>
          </a:xfrm>
          <a:prstGeom prst="rect"/>
          <a:noFill/>
        </p:spPr>
      </p:pic>
      <p:pic>
        <p:nvPicPr>
          <p:cNvPr id="52" name="그림 32" descr="C:/Users/Admin1/AppData/Roaming/PolarisOffice/ETemp/4076_20445776/fImage209855284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1030" y="2557780"/>
            <a:ext cx="572135" cy="72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419735"/>
            <a:ext cx="3131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"/>
          <p:cNvSpPr txBox="1">
            <a:spLocks/>
          </p:cNvSpPr>
          <p:nvPr/>
        </p:nvSpPr>
        <p:spPr>
          <a:xfrm rot="0">
            <a:off x="1453515" y="3192145"/>
            <a:ext cx="3916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Open 얘니메이션을 열어줍니다.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" descr="C:/Users/Admin1/AppData/Roaming/PolarisOffice/ETemp/4076_20445776/fImage12173189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325" y="1409700"/>
            <a:ext cx="3924935" cy="1715135"/>
          </a:xfrm>
          <a:prstGeom prst="rect"/>
          <a:noFill/>
        </p:spPr>
      </p:pic>
      <p:pic>
        <p:nvPicPr>
          <p:cNvPr id="44" name="그림 33" descr="C:/Users/Admin1/AppData/Roaming/PolarisOffice/ETemp/4076_20445776/fImage1247628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09700"/>
            <a:ext cx="4020185" cy="1810385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45935" y="5154295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Open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9" descr="C:/Users/Admin1/AppData/Roaming/PolarisOffice/ETemp/4076_20445776/fImage6205287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315" y="3429000"/>
            <a:ext cx="4020820" cy="1638935"/>
          </a:xfrm>
          <a:prstGeom prst="roundRect"/>
          <a:solidFill>
            <a:srgbClr val="EDEDED"/>
          </a:solidFill>
        </p:spPr>
      </p:pic>
      <p:pic>
        <p:nvPicPr>
          <p:cNvPr id="47" name="그림 53" descr="C:/Users/Admin1/AppData/Roaming/PolarisOffice/ETemp/4076_20445776/fImage12230301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4004945"/>
            <a:ext cx="3905885" cy="1310640"/>
          </a:xfrm>
          <a:prstGeom prst="roundRect"/>
          <a:solidFill>
            <a:srgbClr val="EDEDED"/>
          </a:solidFill>
        </p:spPr>
      </p:pic>
      <p:sp>
        <p:nvSpPr>
          <p:cNvPr id="48" name="텍스트 상자 56"/>
          <p:cNvSpPr txBox="1">
            <a:spLocks/>
          </p:cNvSpPr>
          <p:nvPr/>
        </p:nvSpPr>
        <p:spPr>
          <a:xfrm rot="0">
            <a:off x="1458595" y="5430520"/>
            <a:ext cx="3904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Window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1490345" y="5077460"/>
            <a:ext cx="3867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6830695" y="2951480"/>
            <a:ext cx="4015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57" descr="C:/Users/Admin1/AppData/Roaming/PolarisOffice/ETemp/4076_20445776/fImage8468303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8440" y="1524000"/>
            <a:ext cx="3881755" cy="3448050"/>
          </a:xfrm>
          <a:prstGeom prst="roundRect"/>
          <a:solidFill>
            <a:srgbClr val="EDEDED"/>
          </a:solidFill>
        </p:spPr>
      </p:pic>
      <p:pic>
        <p:nvPicPr>
          <p:cNvPr id="57" name="그림 60" descr="C:/Users/Admin1/AppData/Roaming/PolarisOffice/ETemp/4076_20445776/fImage19083323570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524000"/>
            <a:ext cx="4017645" cy="1316990"/>
          </a:xfrm>
          <a:prstGeom prst="roundRect"/>
          <a:solidFill>
            <a:srgbClr val="EDEDED"/>
          </a:solidFill>
        </p:spPr>
      </p:pic>
      <p:pic>
        <p:nvPicPr>
          <p:cNvPr id="58" name="그림 71" descr="C:/Users/Admin1/AppData/Roaming/PolarisOffice/ETemp/4076_20445776/fImage19692328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766820"/>
            <a:ext cx="4015105" cy="1453515"/>
          </a:xfrm>
          <a:prstGeom prst="roundRect"/>
          <a:solidFill>
            <a:srgbClr val="EDEDED"/>
          </a:solidFill>
        </p:spPr>
      </p:pic>
      <p:sp>
        <p:nvSpPr>
          <p:cNvPr id="59" name="텍스트 상자 74"/>
          <p:cNvSpPr txBox="1">
            <a:spLocks/>
          </p:cNvSpPr>
          <p:nvPr/>
        </p:nvSpPr>
        <p:spPr>
          <a:xfrm rot="0">
            <a:off x="6848475" y="5349240"/>
            <a:ext cx="4029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Key Frame을 1 : 00에서 0 : 45로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3"/>
          <p:cNvSpPr txBox="1">
            <a:spLocks/>
          </p:cNvSpPr>
          <p:nvPr/>
        </p:nvSpPr>
        <p:spPr>
          <a:xfrm rot="0">
            <a:off x="1490345" y="5077460"/>
            <a:ext cx="3867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94" descr="C:/Users/Admin1/AppData/Roaming/PolarisOffice/ETemp/4076_20445776/fImage8468351328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8440" y="1524000"/>
            <a:ext cx="3881755" cy="3448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1169035" y="2925445"/>
            <a:ext cx="4194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 애니메이션 키 프레임 0 : 00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6832600" y="2919095"/>
            <a:ext cx="4007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Close</a:t>
            </a:r>
            <a:r>
              <a:rPr lang="ko-KR" sz="1800">
                <a:latin typeface="맑은 고딕" charset="0"/>
                <a:ea typeface="맑은 고딕" charset="0"/>
              </a:rPr>
              <a:t> 애니메이션</a:t>
            </a:r>
            <a:r>
              <a:rPr lang="ko-KR" sz="1800">
                <a:latin typeface="맑은 고딕" charset="0"/>
                <a:ea typeface="맑은 고딕" charset="0"/>
              </a:rPr>
              <a:t>을 열어줍니다.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Picture " descr="C:/Users/Admin1/AppData/Roaming/PolarisOffice/ETemp/4076_20445776/fImage13188245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3480" y="4003040"/>
            <a:ext cx="4189730" cy="1436370"/>
          </a:xfrm>
          <a:prstGeom prst="roundRect"/>
          <a:solidFill>
            <a:srgbClr val="EDEDED"/>
          </a:solidFill>
        </p:spPr>
      </p:pic>
      <p:sp>
        <p:nvSpPr>
          <p:cNvPr id="55" name="Rect 0"/>
          <p:cNvSpPr txBox="1">
            <a:spLocks/>
          </p:cNvSpPr>
          <p:nvPr/>
        </p:nvSpPr>
        <p:spPr>
          <a:xfrm rot="0">
            <a:off x="1167765" y="55264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Close 버튼의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76" descr="C:/Users/Admin1/AppData/Roaming/PolarisOffice/ETemp/4076_20445776/fImage1973433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442720"/>
            <a:ext cx="4201160" cy="1386840"/>
          </a:xfrm>
          <a:prstGeom prst="roundRect"/>
          <a:solidFill>
            <a:srgbClr val="EDEDED"/>
          </a:solidFill>
        </p:spPr>
      </p:pic>
      <p:pic>
        <p:nvPicPr>
          <p:cNvPr id="57" name="그림 80" descr="C:/Users/Admin1/AppData/Roaming/PolarisOffice/ETemp/4076_20445776/fImage10608331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42720"/>
            <a:ext cx="4020185" cy="1386840"/>
          </a:xfrm>
          <a:prstGeom prst="roundRect"/>
          <a:solidFill>
            <a:srgbClr val="EDEDED"/>
          </a:solidFill>
        </p:spPr>
      </p:pic>
      <p:sp>
        <p:nvSpPr>
          <p:cNvPr id="59" name="텍스트 상자 87"/>
          <p:cNvSpPr txBox="1">
            <a:spLocks/>
          </p:cNvSpPr>
          <p:nvPr/>
        </p:nvSpPr>
        <p:spPr>
          <a:xfrm rot="0">
            <a:off x="6830695" y="5236210"/>
            <a:ext cx="4018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Close</a:t>
            </a:r>
            <a:r>
              <a:rPr lang="ko-KR" sz="1800">
                <a:latin typeface="맑은 고딕" charset="0"/>
                <a:ea typeface="맑은 고딕" charset="0"/>
              </a:rPr>
              <a:t> Button의 하위 오브젝트에 있는 Close Text의 설정을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90" descr="C:/Users/Admin1/AppData/Roaming/PolarisOffice/ETemp/4076_20445776/fImage1103734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3714750"/>
            <a:ext cx="4010660" cy="1457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8" name="Picture " descr="C:/Users/Admin1/AppData/Roaming/PolarisOffice/ETemp/4076_20445776/fImage1099234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1447800"/>
            <a:ext cx="3950970" cy="1734185"/>
          </a:xfrm>
          <a:prstGeom prst="roundRect"/>
          <a:solidFill>
            <a:srgbClr val="EDEDED"/>
          </a:solidFill>
        </p:spPr>
      </p:pic>
      <p:sp>
        <p:nvSpPr>
          <p:cNvPr id="60" name="텍스트 상자 88"/>
          <p:cNvSpPr txBox="1">
            <a:spLocks/>
          </p:cNvSpPr>
          <p:nvPr/>
        </p:nvSpPr>
        <p:spPr>
          <a:xfrm rot="0">
            <a:off x="1428750" y="5249545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Close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9" descr="C:/Users/Admin1/AppData/Roaming/PolarisOffice/ETemp/4076_20445776/fImage6205348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130" y="3381375"/>
            <a:ext cx="3951605" cy="1743710"/>
          </a:xfrm>
          <a:prstGeom prst="roundRect"/>
          <a:solidFill>
            <a:srgbClr val="EDEDED"/>
          </a:solidFill>
        </p:spPr>
      </p:pic>
      <p:sp>
        <p:nvSpPr>
          <p:cNvPr id="62" name="텍스트 상자 95"/>
          <p:cNvSpPr txBox="1">
            <a:spLocks/>
          </p:cNvSpPr>
          <p:nvPr/>
        </p:nvSpPr>
        <p:spPr>
          <a:xfrm rot="0">
            <a:off x="6840855" y="5248910"/>
            <a:ext cx="39077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96" descr="C:/Users/Admin1/AppData/Roaming/PolarisOffice/ETemp/4076_20445776/fImage8468353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800"/>
            <a:ext cx="3922395" cy="3686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306195" y="2961005"/>
            <a:ext cx="40665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Picture " descr="C:/Users/Admin1/AppData/Roaming/PolarisOffice/ETemp/4076_20445776/fImage19968364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85570"/>
            <a:ext cx="4077335" cy="1510665"/>
          </a:xfrm>
          <a:prstGeom prst="roundRect"/>
          <a:solidFill>
            <a:srgbClr val="EDEDED"/>
          </a:solidFill>
        </p:spPr>
      </p:pic>
      <p:pic>
        <p:nvPicPr>
          <p:cNvPr id="36" name="Picture " descr="C:/Users/Admin1/AppData/Roaming/PolarisOffice/ETemp/4076_20445776/fImage18712365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8895" y="3785870"/>
            <a:ext cx="4053840" cy="1491615"/>
          </a:xfrm>
          <a:prstGeom prst="roundRect"/>
          <a:solidFill>
            <a:srgbClr val="EDEDED"/>
          </a:solidFill>
        </p:spPr>
      </p:pic>
      <p:sp>
        <p:nvSpPr>
          <p:cNvPr id="37" name="Rect 0"/>
          <p:cNvSpPr txBox="1">
            <a:spLocks/>
          </p:cNvSpPr>
          <p:nvPr/>
        </p:nvSpPr>
        <p:spPr>
          <a:xfrm rot="0">
            <a:off x="1301750" y="5366385"/>
            <a:ext cx="40665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Key Frame을 1 : 00에서 0 : 30으로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12"/>
          <p:cNvSpPr txBox="1">
            <a:spLocks/>
          </p:cNvSpPr>
          <p:nvPr/>
        </p:nvSpPr>
        <p:spPr>
          <a:xfrm rot="0">
            <a:off x="6819900" y="3000375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 Close 애니메이션 키 프레임 0 : 30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113" descr="C:/Users/Admin1/AppData/Roaming/PolarisOffice/ETemp/4076_20445776/fImage20831373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1600"/>
            <a:ext cx="4096385" cy="1534160"/>
          </a:xfrm>
          <a:prstGeom prst="roundRect"/>
          <a:solidFill>
            <a:srgbClr val="EDEDED"/>
          </a:solidFill>
        </p:spPr>
      </p:pic>
      <p:sp>
        <p:nvSpPr>
          <p:cNvPr id="41" name="텍스트 상자 118"/>
          <p:cNvSpPr txBox="1">
            <a:spLocks/>
          </p:cNvSpPr>
          <p:nvPr/>
        </p:nvSpPr>
        <p:spPr>
          <a:xfrm rot="0">
            <a:off x="6831965" y="5081905"/>
            <a:ext cx="40938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Animator Controller의 Paremeters에 Trigger 옵션을 추가하고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19" descr="C:/Users/Admin1/AppData/Roaming/PolarisOffice/ETemp/4076_20445776/fImage5624254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990340"/>
            <a:ext cx="4100195" cy="944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48" descr="C:/Users/Admin1/AppData/Roaming/PolarisOffice/ETemp/4076_20445776/fImage19138221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5875" y="1385570"/>
            <a:ext cx="2829560" cy="3148965"/>
          </a:xfrm>
          <a:prstGeom prst="roundRect"/>
          <a:solidFill>
            <a:srgbClr val="EDEDED"/>
          </a:solidFill>
        </p:spPr>
      </p:pic>
      <p:pic>
        <p:nvPicPr>
          <p:cNvPr id="31" name="그림 49" descr="C:/Users/Admin1/AppData/Roaming/PolarisOffice/ETemp/4076_20445776/fImage4343248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6725" y="1847850"/>
            <a:ext cx="1105535" cy="2067560"/>
          </a:xfrm>
          <a:prstGeom prst="roundRect"/>
          <a:solidFill>
            <a:srgbClr val="EDEDED"/>
          </a:solidFill>
        </p:spPr>
      </p:pic>
      <p:sp>
        <p:nvSpPr>
          <p:cNvPr id="32" name="텍스트 상자 52"/>
          <p:cNvSpPr txBox="1">
            <a:spLocks/>
          </p:cNvSpPr>
          <p:nvPr/>
        </p:nvSpPr>
        <p:spPr>
          <a:xfrm rot="0">
            <a:off x="1285875" y="4585970"/>
            <a:ext cx="40868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 에서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Button의 이름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Open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20"/>
          <p:cNvSpPr txBox="1">
            <a:spLocks/>
          </p:cNvSpPr>
          <p:nvPr/>
        </p:nvSpPr>
        <p:spPr>
          <a:xfrm rot="0">
            <a:off x="6931660" y="2851785"/>
            <a:ext cx="3975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PopUp이라는 스크립트를 생성하고 Open Button과 Close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21" descr="C:/Users/Admin1/AppData/Roaming/PolarisOffice/ETemp/4076_20445776/fImage2070201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10165" y="1566545"/>
            <a:ext cx="694690" cy="909955"/>
          </a:xfrm>
          <a:prstGeom prst="roundRect"/>
          <a:solidFill>
            <a:srgbClr val="EDEDED"/>
          </a:solidFill>
        </p:spPr>
      </p:pic>
      <p:pic>
        <p:nvPicPr>
          <p:cNvPr id="35" name="그림 122" descr="C:/Users/Admin1/AppData/Roaming/PolarisOffice/ETemp/4076_20445776/fImage4843250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1500" y="1381125"/>
            <a:ext cx="2511425" cy="1370965"/>
          </a:xfrm>
          <a:prstGeom prst="roundRect"/>
          <a:solidFill>
            <a:srgbClr val="EDEDED"/>
          </a:solidFill>
        </p:spPr>
      </p:pic>
      <p:cxnSp>
        <p:nvCxnSpPr>
          <p:cNvPr id="36" name="도형 123"/>
          <p:cNvCxnSpPr/>
          <p:nvPr/>
        </p:nvCxnSpPr>
        <p:spPr>
          <a:xfrm rot="0" flipH="1">
            <a:off x="9388475" y="2021840"/>
            <a:ext cx="822960" cy="358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24"/>
          <p:cNvCxnSpPr/>
          <p:nvPr/>
        </p:nvCxnSpPr>
        <p:spPr>
          <a:xfrm rot="0" flipH="1">
            <a:off x="9102725" y="2018030"/>
            <a:ext cx="1108710" cy="6216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125" descr="C:/Users/Admin1/AppData/Roaming/PolarisOffice/ETemp/4076_20445776/fImage12122252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3851275"/>
            <a:ext cx="3977640" cy="1378585"/>
          </a:xfrm>
          <a:prstGeom prst="roundRect"/>
          <a:solidFill>
            <a:srgbClr val="EDEDED"/>
          </a:solidFill>
        </p:spPr>
      </p:pic>
      <p:sp>
        <p:nvSpPr>
          <p:cNvPr id="39" name="텍스트 상자 126"/>
          <p:cNvSpPr txBox="1">
            <a:spLocks/>
          </p:cNvSpPr>
          <p:nvPr/>
        </p:nvSpPr>
        <p:spPr>
          <a:xfrm rot="0">
            <a:off x="6934835" y="5424170"/>
            <a:ext cx="39757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Button의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