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376" r:id="rId12"/>
  </p:sldMasterIdLst>
  <p:notesMasterIdLst>
    <p:notesMasterId r:id="rId14"/>
  </p:notesMasterIdLst>
  <p:sldIdLst>
    <p:sldId id="276" r:id="rId16"/>
    <p:sldId id="277" r:id="rId17"/>
    <p:sldId id="278" r:id="rId18"/>
    <p:sldId id="279" r:id="rId19"/>
    <p:sldId id="283" r:id="rId20"/>
    <p:sldId id="281" r:id="rId21"/>
    <p:sldId id="280" r:id="rId22"/>
    <p:sldId id="282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7" Type="http://schemas.openxmlformats.org/officeDocument/2006/relationships/image" Target="../media/fImage159789841.png"></Relationship><Relationship Id="rId8" Type="http://schemas.openxmlformats.org/officeDocument/2006/relationships/image" Target="../media/fImage44681028467.png"></Relationship><Relationship Id="rId9" Type="http://schemas.openxmlformats.org/officeDocument/2006/relationships/image" Target="../media/fImage30521036334.png"></Relationship><Relationship Id="rId11" Type="http://schemas.openxmlformats.org/officeDocument/2006/relationships/image" Target="../media/fImage47031079169.png"></Relationship><Relationship Id="rId12" Type="http://schemas.openxmlformats.org/officeDocument/2006/relationships/image" Target="../media/fImage78161935724.png"></Relationship><Relationship Id="rId13" Type="http://schemas.openxmlformats.org/officeDocument/2006/relationships/image" Target="../media/fImage442710041.png"></Relationship><Relationship Id="rId14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75821906334.png"></Relationship><Relationship Id="rId3" Type="http://schemas.openxmlformats.org/officeDocument/2006/relationships/image" Target="../media/fImage228421916500.png"></Relationship><Relationship Id="rId4" Type="http://schemas.openxmlformats.org/officeDocument/2006/relationships/image" Target="../media/fImage106411939169.png"></Relationship><Relationship Id="rId5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933419641.png"></Relationship><Relationship Id="rId3" Type="http://schemas.openxmlformats.org/officeDocument/2006/relationships/image" Target="../media/fImage232751978467.png"></Relationship><Relationship Id="rId4" Type="http://schemas.openxmlformats.org/officeDocument/2006/relationships/image" Target="../media/fImage53591986334.png"></Relationship><Relationship Id="rId5" Type="http://schemas.openxmlformats.org/officeDocument/2006/relationships/image" Target="../media/fImage415872006500.png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148302109169.png"></Relationship><Relationship Id="rId3" Type="http://schemas.openxmlformats.org/officeDocument/2006/relationships/image" Target="../media/fImage59492115724.png"></Relationship><Relationship Id="rId4" Type="http://schemas.openxmlformats.org/officeDocument/2006/relationships/image" Target="../media/fImage98842141478.png"></Relationship><Relationship Id="rId5" Type="http://schemas.openxmlformats.org/officeDocument/2006/relationships/image" Target="../media/fImage58052159358.png"></Relationship><Relationship Id="rId6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47031079169.png"></Relationship><Relationship Id="rId3" Type="http://schemas.openxmlformats.org/officeDocument/2006/relationships/image" Target="../media/fImage122552266962.png"></Relationship><Relationship Id="rId4" Type="http://schemas.openxmlformats.org/officeDocument/2006/relationships/image" Target="../media/fImage106112284464.png"></Relationship><Relationship Id="rId5" Type="http://schemas.openxmlformats.org/officeDocument/2006/relationships/image" Target="../media/fImage287362315705.png"></Relationship><Relationship Id="rId6" Type="http://schemas.openxmlformats.org/officeDocument/2006/relationships/image" Target="../media/fImage58872328145.png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9531911478.png"></Relationship><Relationship Id="rId4" Type="http://schemas.openxmlformats.org/officeDocument/2006/relationships/image" Target="../media/fImage153201956962.png"></Relationship><Relationship Id="rId5" Type="http://schemas.openxmlformats.org/officeDocument/2006/relationships/image" Target="../media/fImage137021964464.png"></Relationship><Relationship Id="rId6" Type="http://schemas.openxmlformats.org/officeDocument/2006/relationships/image" Target="../media/fImage47631018467.png"></Relationship><Relationship Id="rId7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61052045705.png"></Relationship><Relationship Id="rId4" Type="http://schemas.openxmlformats.org/officeDocument/2006/relationships/image" Target="../media/fImage91272063281.png"></Relationship><Relationship Id="rId8" Type="http://schemas.openxmlformats.org/officeDocument/2006/relationships/image" Target="../media/fImage972210841.png"></Relationship><Relationship Id="rId9" Type="http://schemas.openxmlformats.org/officeDocument/2006/relationships/image" Target="../media/fImage53461026334.png"></Relationship><Relationship Id="rId10" Type="http://schemas.openxmlformats.org/officeDocument/2006/relationships/image" Target="../media/fImage53461036500.png"></Relationship><Relationship Id="rId11" Type="http://schemas.openxmlformats.org/officeDocument/2006/relationships/image" Target="../media/fImage107461049169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6372242995.png"></Relationship><Relationship Id="rId3" Type="http://schemas.openxmlformats.org/officeDocument/2006/relationships/image" Target="../media/fImage79902251942.png"></Relationship><Relationship Id="rId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image" Target="../media/fImage55441115724.png"></Relationship><Relationship Id="rId6" Type="http://schemas.openxmlformats.org/officeDocument/2006/relationships/image" Target="../media/fImage63851121478.png"></Relationship><Relationship Id="rId7" Type="http://schemas.openxmlformats.org/officeDocument/2006/relationships/image" Target="../media/fImage70481149358.png"></Relationship><Relationship Id="rId8" Type="http://schemas.openxmlformats.org/officeDocument/2006/relationships/image" Target="../media/fImage134901156962.png"></Relationship><Relationship Id="rId9" Type="http://schemas.openxmlformats.org/officeDocument/2006/relationships/image" Target="../media/fImage53941174464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8" Type="http://schemas.openxmlformats.org/officeDocument/2006/relationships/image" Target="../media/fImage20671195705.png"></Relationship><Relationship Id="rId9" Type="http://schemas.openxmlformats.org/officeDocument/2006/relationships/image" Target="../media/fImage53461218145.png"></Relationship><Relationship Id="rId10" Type="http://schemas.openxmlformats.org/officeDocument/2006/relationships/image" Target="../media/fImage97581233281.png"></Relationship><Relationship Id="rId11" Type="http://schemas.openxmlformats.org/officeDocument/2006/relationships/image" Target="../media/fImage20929936334.png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538602334827.png"></Relationship><Relationship Id="rId3" Type="http://schemas.openxmlformats.org/officeDocument/2006/relationships/image" Target="../media/fImage133022345436.png"></Relationship><Relationship Id="rId4" Type="http://schemas.openxmlformats.org/officeDocument/2006/relationships/image" Target="../media/fImage997442352391.png"></Relationship><Relationship Id="rId5" Type="http://schemas.openxmlformats.org/officeDocument/2006/relationships/image" Target="../media/fImage538602384604.png"></Relationship><Relationship Id="rId6" Type="http://schemas.openxmlformats.org/officeDocument/2006/relationships/image" Target="../media/fImage997442393902.png"></Relationship><Relationship Id="rId7" Type="http://schemas.openxmlformats.org/officeDocument/2006/relationships/image" Target="../media/fImage53860240153.png"></Relationship><Relationship Id="rId8" Type="http://schemas.openxmlformats.org/officeDocument/2006/relationships/image" Target="../media/fImage99744241292.png"></Relationship><Relationship Id="rId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image" Target="../media/fImage1994931096827.png"></Relationship><Relationship Id="rId6" Type="http://schemas.openxmlformats.org/officeDocument/2006/relationships/image" Target="../media/fImage290551748467.png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165618141.png"></Relationship><Relationship Id="rId3" Type="http://schemas.openxmlformats.org/officeDocument/2006/relationships/image" Target="../media/fImage599910741.png"></Relationship><Relationship Id="rId4" Type="http://schemas.openxmlformats.org/officeDocument/2006/relationships/image" Target="../media/fImage68601088467.png"></Relationship><Relationship Id="rId5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22470" y="402590"/>
            <a:ext cx="3153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430020" y="4675505"/>
            <a:ext cx="393319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먼저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Capsule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게임 오브젝트의 이름을 Character로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0020" y="1313180"/>
            <a:ext cx="2254885" cy="3236595"/>
          </a:xfrm>
          <a:prstGeom prst="roundRect"/>
          <a:solidFill>
            <a:srgbClr val="EDEDED"/>
          </a:solidFill>
        </p:spPr>
      </p:pic>
      <p:pic>
        <p:nvPicPr>
          <p:cNvPr id="14" name="그림 10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48735" y="1313180"/>
            <a:ext cx="1518285" cy="1186815"/>
          </a:xfrm>
          <a:prstGeom prst="roundRect"/>
          <a:solidFill>
            <a:srgbClr val="EDEDED"/>
          </a:solidFill>
        </p:spPr>
      </p:pic>
      <p:pic>
        <p:nvPicPr>
          <p:cNvPr id="15" name="그림 11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06940" y="1595120"/>
            <a:ext cx="909955" cy="904875"/>
          </a:xfrm>
          <a:prstGeom prst="roundRect"/>
          <a:solidFill>
            <a:srgbClr val="EDEDED"/>
          </a:solidFill>
        </p:spPr>
      </p:pic>
      <p:sp>
        <p:nvSpPr>
          <p:cNvPr id="17" name="텍스트 상자 15"/>
          <p:cNvSpPr txBox="1">
            <a:spLocks/>
          </p:cNvSpPr>
          <p:nvPr/>
        </p:nvSpPr>
        <p:spPr>
          <a:xfrm rot="0">
            <a:off x="6830695" y="2785745"/>
            <a:ext cx="387858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CharacterControll이라는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17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3970020"/>
            <a:ext cx="3899535" cy="1350010"/>
          </a:xfrm>
          <a:prstGeom prst="roundRect"/>
          <a:solidFill>
            <a:srgbClr val="EDEDED"/>
          </a:solidFill>
        </p:spPr>
      </p:pic>
      <p:sp>
        <p:nvSpPr>
          <p:cNvPr id="20" name="텍스트 상자 18"/>
          <p:cNvSpPr txBox="1">
            <a:spLocks/>
          </p:cNvSpPr>
          <p:nvPr/>
        </p:nvSpPr>
        <p:spPr>
          <a:xfrm rot="0">
            <a:off x="6826885" y="5509260"/>
            <a:ext cx="388175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오브젝트에 Rigidbody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23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57625" y="2698750"/>
            <a:ext cx="1506220" cy="1856740"/>
          </a:xfrm>
          <a:prstGeom prst="roundRect"/>
          <a:solidFill>
            <a:srgbClr val="EDEDED"/>
          </a:solidFill>
        </p:spPr>
      </p:pic>
      <p:pic>
        <p:nvPicPr>
          <p:cNvPr id="22" name="그림 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775" y="1306195"/>
            <a:ext cx="2401570" cy="1358265"/>
          </a:xfrm>
          <a:prstGeom prst="roundRect"/>
          <a:solidFill>
            <a:srgbClr val="EDEDED"/>
          </a:solidFill>
        </p:spPr>
      </p:pic>
      <p:cxnSp>
        <p:nvCxnSpPr>
          <p:cNvPr id="16" name="도형 14"/>
          <p:cNvCxnSpPr>
            <a:stCxn id="15" idx="1"/>
          </p:cNvCxnSpPr>
          <p:nvPr/>
        </p:nvCxnSpPr>
        <p:spPr>
          <a:xfrm rot="0" flipH="1">
            <a:off x="8545195" y="2047240"/>
            <a:ext cx="1262380" cy="4095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32630" y="402590"/>
            <a:ext cx="31394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>
            <a:off x="1410335" y="2717800"/>
            <a:ext cx="39706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Trigger의 충돌이 끝났을 때 비디오 플레이어를 정지한 다음 게임 오브젝트의 크기를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10970" y="1417320"/>
            <a:ext cx="3969385" cy="1195070"/>
          </a:xfrm>
          <a:prstGeom prst="roundRect"/>
          <a:solidFill>
            <a:srgbClr val="EDEDED"/>
          </a:solidFill>
        </p:spPr>
      </p:pic>
      <p:pic>
        <p:nvPicPr>
          <p:cNvPr id="48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419225"/>
            <a:ext cx="4126230" cy="3891915"/>
          </a:xfrm>
          <a:prstGeom prst="roundRect"/>
          <a:solidFill>
            <a:srgbClr val="EDEDED"/>
          </a:solidFill>
        </p:spPr>
      </p:pic>
      <p:sp>
        <p:nvSpPr>
          <p:cNvPr id="49" name="텍스트 상자 16"/>
          <p:cNvSpPr txBox="1">
            <a:spLocks/>
          </p:cNvSpPr>
          <p:nvPr/>
        </p:nvSpPr>
        <p:spPr>
          <a:xfrm>
            <a:off x="6818630" y="5471160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Video Player의 Play On Awake를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1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19225" y="3831590"/>
            <a:ext cx="3961765" cy="1515110"/>
          </a:xfrm>
          <a:prstGeom prst="roundRect"/>
          <a:solidFill>
            <a:srgbClr val="EDEDED"/>
          </a:solidFill>
        </p:spPr>
      </p:pic>
      <p:sp>
        <p:nvSpPr>
          <p:cNvPr id="51" name="텍스트 상자 23"/>
          <p:cNvSpPr txBox="1">
            <a:spLocks/>
          </p:cNvSpPr>
          <p:nvPr/>
        </p:nvSpPr>
        <p:spPr>
          <a:xfrm>
            <a:off x="1412875" y="5479415"/>
            <a:ext cx="39681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Obstacle 오브젝트를 선택하고 위치를 다시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240" y="393700"/>
            <a:ext cx="3529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>
            <a:off x="1410335" y="2700655"/>
            <a:ext cx="39712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Obstacle 오브젝트의 Box Collider에 있는 Is Trigger를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Rect 0"/>
          <p:cNvSpPr txBox="1">
            <a:spLocks/>
          </p:cNvSpPr>
          <p:nvPr/>
        </p:nvSpPr>
        <p:spPr>
          <a:xfrm rot="0">
            <a:off x="6818630" y="5480050"/>
            <a:ext cx="41281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Physic Material을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>
            <a:off x="1412875" y="4925695"/>
            <a:ext cx="396875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Texture 폴더에 Steel 텍스처를 선택하고 Character오브젝트에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6525" y="1409700"/>
            <a:ext cx="3973830" cy="1168400"/>
          </a:xfrm>
          <a:prstGeom prst="roundRect"/>
          <a:solidFill>
            <a:srgbClr val="EDEDED"/>
          </a:solidFill>
        </p:spPr>
      </p:pic>
      <p:pic>
        <p:nvPicPr>
          <p:cNvPr id="53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07005" y="3787775"/>
            <a:ext cx="2681605" cy="1064895"/>
          </a:xfrm>
          <a:prstGeom prst="roundRect"/>
          <a:solidFill>
            <a:srgbClr val="EDEDED"/>
          </a:solidFill>
        </p:spPr>
      </p:pic>
      <p:pic>
        <p:nvPicPr>
          <p:cNvPr id="54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7795" y="3774440"/>
            <a:ext cx="1127125" cy="1068070"/>
          </a:xfrm>
          <a:prstGeom prst="roundRect"/>
          <a:solidFill>
            <a:srgbClr val="EDEDED"/>
          </a:solidFill>
        </p:spPr>
      </p:pic>
      <p:cxnSp>
        <p:nvCxnSpPr>
          <p:cNvPr id="55" name="도형 10"/>
          <p:cNvCxnSpPr/>
          <p:nvPr/>
        </p:nvCxnSpPr>
        <p:spPr>
          <a:xfrm rot="0" flipH="1">
            <a:off x="2198370" y="4367530"/>
            <a:ext cx="1538605" cy="31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1413510"/>
            <a:ext cx="4126865" cy="39211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240" y="393700"/>
            <a:ext cx="3529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>
            <a:off x="1421765" y="4639945"/>
            <a:ext cx="396875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3D Object를 선택하고 Sphere를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Billiard Ball 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11605" y="1414145"/>
            <a:ext cx="2607310" cy="3037205"/>
          </a:xfrm>
          <a:prstGeom prst="roundRect"/>
          <a:solidFill>
            <a:srgbClr val="EDEDED"/>
          </a:solidFill>
        </p:spPr>
      </p:pic>
      <p:pic>
        <p:nvPicPr>
          <p:cNvPr id="58" name="그림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82745" y="2061210"/>
            <a:ext cx="1203960" cy="1732280"/>
          </a:xfrm>
          <a:prstGeom prst="roundRect"/>
          <a:solidFill>
            <a:srgbClr val="EDEDED"/>
          </a:solidFill>
        </p:spPr>
      </p:pic>
      <p:pic>
        <p:nvPicPr>
          <p:cNvPr id="61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40245" y="1402715"/>
            <a:ext cx="3983355" cy="1395095"/>
          </a:xfrm>
          <a:prstGeom prst="roundRect"/>
          <a:solidFill>
            <a:srgbClr val="EDEDED"/>
          </a:solidFill>
        </p:spPr>
      </p:pic>
      <p:pic>
        <p:nvPicPr>
          <p:cNvPr id="62" name="그림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39610" y="2927350"/>
            <a:ext cx="3992880" cy="1056005"/>
          </a:xfrm>
          <a:prstGeom prst="roundRect"/>
          <a:solidFill>
            <a:srgbClr val="EDEDED"/>
          </a:solidFill>
        </p:spPr>
      </p:pic>
      <p:sp>
        <p:nvSpPr>
          <p:cNvPr id="63" name="텍스트 상자 30"/>
          <p:cNvSpPr txBox="1">
            <a:spLocks/>
          </p:cNvSpPr>
          <p:nvPr/>
        </p:nvSpPr>
        <p:spPr>
          <a:xfrm>
            <a:off x="7052945" y="4088765"/>
            <a:ext cx="39719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Physic Material 파일에 Physic Material을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Billiard Ball 오브젝트에 있는 Sphere Collider 컴포넌트에 Physic Material을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31"/>
          <p:cNvCxnSpPr/>
          <p:nvPr/>
        </p:nvCxnSpPr>
        <p:spPr>
          <a:xfrm rot="0" flipV="1">
            <a:off x="8217535" y="2207895"/>
            <a:ext cx="2667635" cy="9963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240" y="393700"/>
            <a:ext cx="3529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9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7475" y="1502410"/>
            <a:ext cx="3999230" cy="1350645"/>
          </a:xfrm>
          <a:prstGeom prst="roundRect"/>
          <a:solidFill>
            <a:srgbClr val="EDEDED"/>
          </a:solidFill>
        </p:spPr>
      </p:pic>
      <p:sp>
        <p:nvSpPr>
          <p:cNvPr id="60" name="Rect 0"/>
          <p:cNvSpPr txBox="1">
            <a:spLocks/>
          </p:cNvSpPr>
          <p:nvPr/>
        </p:nvSpPr>
        <p:spPr>
          <a:xfrm>
            <a:off x="1388745" y="2946400"/>
            <a:ext cx="39903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오브젝트에 Rigidbody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81760" y="3771900"/>
            <a:ext cx="4004945" cy="1588770"/>
          </a:xfrm>
          <a:prstGeom prst="roundRect"/>
          <a:solidFill>
            <a:srgbClr val="EDEDED"/>
          </a:solidFill>
        </p:spPr>
      </p:pic>
      <p:sp>
        <p:nvSpPr>
          <p:cNvPr id="62" name="텍스트 상자 35"/>
          <p:cNvSpPr txBox="1">
            <a:spLocks/>
          </p:cNvSpPr>
          <p:nvPr/>
        </p:nvSpPr>
        <p:spPr>
          <a:xfrm>
            <a:off x="1382395" y="5426075"/>
            <a:ext cx="4004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오브젝트를 선택하고 위치를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504950"/>
            <a:ext cx="4044315" cy="1240790"/>
          </a:xfrm>
          <a:prstGeom prst="roundRect"/>
          <a:solidFill>
            <a:srgbClr val="EDEDED"/>
          </a:solidFill>
        </p:spPr>
      </p:pic>
      <p:sp>
        <p:nvSpPr>
          <p:cNvPr id="64" name="텍스트 상자 40"/>
          <p:cNvSpPr txBox="1">
            <a:spLocks/>
          </p:cNvSpPr>
          <p:nvPr/>
        </p:nvSpPr>
        <p:spPr>
          <a:xfrm>
            <a:off x="6802755" y="2801620"/>
            <a:ext cx="40570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Physic Material를 선택하고 Bounciness값과 Bounce Combine값을 최대로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87995" y="3879850"/>
            <a:ext cx="2771140" cy="1169670"/>
          </a:xfrm>
          <a:prstGeom prst="roundRect"/>
          <a:solidFill>
            <a:srgbClr val="EDEDED"/>
          </a:solidFill>
        </p:spPr>
      </p:pic>
      <p:pic>
        <p:nvPicPr>
          <p:cNvPr id="66" name="그림 4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886200"/>
            <a:ext cx="1160780" cy="1174115"/>
          </a:xfrm>
          <a:prstGeom prst="roundRect"/>
          <a:solidFill>
            <a:srgbClr val="EDEDED"/>
          </a:solidFill>
        </p:spPr>
      </p:pic>
      <p:sp>
        <p:nvSpPr>
          <p:cNvPr id="67" name="텍스트 상자 47"/>
          <p:cNvSpPr txBox="1">
            <a:spLocks/>
          </p:cNvSpPr>
          <p:nvPr/>
        </p:nvSpPr>
        <p:spPr>
          <a:xfrm>
            <a:off x="6814185" y="5151120"/>
            <a:ext cx="40570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Project 폴더에 있는 Texture에 Ball 텍스처를 선택하고 Billiard Ball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8" name="도형 48"/>
          <p:cNvCxnSpPr/>
          <p:nvPr/>
        </p:nvCxnSpPr>
        <p:spPr>
          <a:xfrm rot="0" flipH="1">
            <a:off x="7672070" y="4537075"/>
            <a:ext cx="546100" cy="4337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5325" y="419100"/>
            <a:ext cx="31851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1421765" y="5163185"/>
            <a:ext cx="39420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3D Object에서 Plane이라는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>
            <a:off x="6835775" y="4325620"/>
            <a:ext cx="387286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오브젝트의 Rigidbody에 Use Gravity를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 Character 오브젝트가 중력에 대한 작용을 받습니다.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1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21765" y="1322070"/>
            <a:ext cx="2228850" cy="3660140"/>
          </a:xfrm>
          <a:prstGeom prst="roundRect"/>
          <a:solidFill>
            <a:srgbClr val="EDEDED"/>
          </a:solidFill>
        </p:spPr>
      </p:pic>
      <p:pic>
        <p:nvPicPr>
          <p:cNvPr id="23" name="그림 2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83025" y="2862580"/>
            <a:ext cx="1480185" cy="2111375"/>
          </a:xfrm>
          <a:prstGeom prst="roundRect"/>
          <a:solidFill>
            <a:srgbClr val="EDEDED"/>
          </a:solidFill>
        </p:spPr>
      </p:pic>
      <p:pic>
        <p:nvPicPr>
          <p:cNvPr id="24" name="그림 3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313180"/>
            <a:ext cx="3881120" cy="2830195"/>
          </a:xfrm>
          <a:prstGeom prst="rect"/>
          <a:noFill/>
        </p:spPr>
      </p:pic>
      <p:pic>
        <p:nvPicPr>
          <p:cNvPr id="25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84295" y="1323340"/>
            <a:ext cx="1478915" cy="13322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7550" y="427355"/>
            <a:ext cx="31375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1421765" y="5215890"/>
            <a:ext cx="39592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 Cube를 생성하고 이름을 Obstacle로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>
            <a:off x="6851650" y="2599055"/>
            <a:ext cx="40906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Video 폴더에 MotoCycle 비디오를 Obstacle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3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21765" y="1470025"/>
            <a:ext cx="2349500" cy="3598545"/>
          </a:xfrm>
          <a:prstGeom prst="roundRect"/>
          <a:solidFill>
            <a:srgbClr val="EDEDED"/>
          </a:solidFill>
        </p:spPr>
      </p:pic>
      <p:pic>
        <p:nvPicPr>
          <p:cNvPr id="23" name="그림 3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70020" y="3286125"/>
            <a:ext cx="1410335" cy="1779270"/>
          </a:xfrm>
          <a:prstGeom prst="roundRect"/>
          <a:solidFill>
            <a:srgbClr val="EDEDED"/>
          </a:solidFill>
        </p:spPr>
      </p:pic>
      <p:pic>
        <p:nvPicPr>
          <p:cNvPr id="25" name="그림 19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9765" y="1471295"/>
            <a:ext cx="2670175" cy="1065530"/>
          </a:xfrm>
          <a:prstGeom prst="roundRect"/>
          <a:solidFill>
            <a:srgbClr val="EDEDED"/>
          </a:solidFill>
        </p:spPr>
      </p:pic>
      <p:pic>
        <p:nvPicPr>
          <p:cNvPr id="26" name="그림 1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66210" y="1478915"/>
            <a:ext cx="1414145" cy="1565910"/>
          </a:xfrm>
          <a:prstGeom prst="roundRect"/>
          <a:solidFill>
            <a:srgbClr val="EDEDED"/>
          </a:solidFill>
        </p:spPr>
      </p:pic>
      <p:pic>
        <p:nvPicPr>
          <p:cNvPr id="27" name="그림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472565"/>
            <a:ext cx="1306195" cy="1062355"/>
          </a:xfrm>
          <a:prstGeom prst="roundRect"/>
          <a:solidFill>
            <a:srgbClr val="EDEDED"/>
          </a:solidFill>
        </p:spPr>
      </p:pic>
      <p:pic>
        <p:nvPicPr>
          <p:cNvPr id="28" name="그림 1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0380" y="3727450"/>
            <a:ext cx="4099560" cy="1626870"/>
          </a:xfrm>
          <a:prstGeom prst="roundRect"/>
          <a:solidFill>
            <a:srgbClr val="EDEDED"/>
          </a:solidFill>
        </p:spPr>
      </p:pic>
      <p:sp>
        <p:nvSpPr>
          <p:cNvPr id="29" name="텍스트 상자 18"/>
          <p:cNvSpPr txBox="1">
            <a:spLocks/>
          </p:cNvSpPr>
          <p:nvPr/>
        </p:nvSpPr>
        <p:spPr>
          <a:xfrm>
            <a:off x="6863080" y="5490210"/>
            <a:ext cx="40906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Main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1040" y="369570"/>
            <a:ext cx="3162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1412875" y="3941445"/>
            <a:ext cx="395859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Start( ) 함수에서 Rigidbody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속도 변수와 방향 변수를 선언한 다음 마지막으로 조건을 설정할 수 있는 Boolean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5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21765" y="1374775"/>
            <a:ext cx="3949700" cy="2405380"/>
          </a:xfrm>
          <a:prstGeom prst="rect"/>
          <a:noFill/>
        </p:spPr>
      </p:pic>
      <p:pic>
        <p:nvPicPr>
          <p:cNvPr id="22" name="그림 5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375410"/>
            <a:ext cx="4032885" cy="2413635"/>
          </a:xfrm>
          <a:prstGeom prst="rect"/>
          <a:noFill/>
        </p:spPr>
      </p:pic>
      <p:sp>
        <p:nvSpPr>
          <p:cNvPr id="23" name="텍스트 상자 59"/>
          <p:cNvSpPr txBox="1">
            <a:spLocks/>
          </p:cNvSpPr>
          <p:nvPr/>
        </p:nvSpPr>
        <p:spPr>
          <a:xfrm>
            <a:off x="6822440" y="3946525"/>
            <a:ext cx="40246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Update( ) 함수에서 입력에 대한 정보를 방향 변수에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Space Bar와 condition이 활성화 상태이면 AddForce( ) 함수를 호출하도록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14825" y="427355"/>
            <a:ext cx="35667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6816090" y="2882265"/>
            <a:ext cx="41173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게임 오브젝트가 물리적인 충돌이 끝났을 때 게임 오브젝트의 크기와 boolean 변수의 값을 false로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1400810" y="2881630"/>
            <a:ext cx="39884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게임 오브젝트가 물리적인 충돌을 했을 때  boolean 변수의 값을 true로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3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9700" y="1482090"/>
            <a:ext cx="3978910" cy="1294765"/>
          </a:xfrm>
          <a:prstGeom prst="roundRect"/>
          <a:solidFill>
            <a:srgbClr val="EDEDED"/>
          </a:solidFill>
        </p:spPr>
      </p:pic>
      <p:pic>
        <p:nvPicPr>
          <p:cNvPr id="40" name="그림 3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9700" y="3939540"/>
            <a:ext cx="3970655" cy="1302385"/>
          </a:xfrm>
          <a:prstGeom prst="roundRect"/>
          <a:solidFill>
            <a:srgbClr val="EDEDED"/>
          </a:solidFill>
        </p:spPr>
      </p:pic>
      <p:sp>
        <p:nvSpPr>
          <p:cNvPr id="41" name="텍스트 상자 40"/>
          <p:cNvSpPr txBox="1">
            <a:spLocks/>
          </p:cNvSpPr>
          <p:nvPr/>
        </p:nvSpPr>
        <p:spPr>
          <a:xfrm>
            <a:off x="1403350" y="5339715"/>
            <a:ext cx="39884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게임 오브젝트가 물리적인 충돌을 하고 있을 때 게임 오브젝트의 크기를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484630"/>
            <a:ext cx="4117340" cy="1292225"/>
          </a:xfrm>
          <a:prstGeom prst="roundRect"/>
          <a:solidFill>
            <a:srgbClr val="EDEDED"/>
          </a:solidFill>
        </p:spPr>
      </p:pic>
      <p:pic>
        <p:nvPicPr>
          <p:cNvPr id="43" name="그림 4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4695" y="4247515"/>
            <a:ext cx="2576195" cy="934720"/>
          </a:xfrm>
          <a:prstGeom prst="roundRect"/>
          <a:solidFill>
            <a:srgbClr val="EDEDED"/>
          </a:solidFill>
        </p:spPr>
      </p:pic>
      <p:pic>
        <p:nvPicPr>
          <p:cNvPr id="44" name="그림 5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4271645"/>
            <a:ext cx="1237615" cy="901700"/>
          </a:xfrm>
          <a:prstGeom prst="roundRect"/>
          <a:solidFill>
            <a:srgbClr val="EDEDED"/>
          </a:solidFill>
        </p:spPr>
      </p:pic>
      <p:sp>
        <p:nvSpPr>
          <p:cNvPr id="45" name="텍스트 상자 55"/>
          <p:cNvSpPr txBox="1">
            <a:spLocks/>
          </p:cNvSpPr>
          <p:nvPr/>
        </p:nvSpPr>
        <p:spPr>
          <a:xfrm>
            <a:off x="6811645" y="5351145"/>
            <a:ext cx="41389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Texture 폴더에 Ground 텍스처를 Plane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7845" y="419100"/>
            <a:ext cx="35001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30020" y="2794635"/>
            <a:ext cx="40030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Sensor 스크립트를 생성하고 Obstacle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423035" y="5496560"/>
            <a:ext cx="40182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Obstacle 오브젝트에 있는 Box Collider의 크기를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56" descr="C:/Users/Admin1/AppData/Roaming/PolarisOffice/ETemp/3476_8310464/fImage20671195705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661535" y="1686560"/>
            <a:ext cx="770890" cy="865505"/>
          </a:xfrm>
          <a:prstGeom prst="roundRect"/>
          <a:solidFill>
            <a:srgbClr val="EDEDED"/>
          </a:solidFill>
        </p:spPr>
      </p:pic>
      <p:pic>
        <p:nvPicPr>
          <p:cNvPr id="33" name="그림 60" descr="C:/Users/Admin1/AppData/Roaming/PolarisOffice/ETemp/3476_8310464/fImage53461218145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23670" y="1487805"/>
            <a:ext cx="2884170" cy="1245870"/>
          </a:xfrm>
          <a:prstGeom prst="roundRect"/>
          <a:solidFill>
            <a:srgbClr val="EDEDED"/>
          </a:solidFill>
        </p:spPr>
      </p:pic>
      <p:cxnSp>
        <p:nvCxnSpPr>
          <p:cNvPr id="34" name="도형 61"/>
          <p:cNvCxnSpPr>
            <a:stCxn id="32" idx="1"/>
          </p:cNvCxnSpPr>
          <p:nvPr/>
        </p:nvCxnSpPr>
        <p:spPr>
          <a:xfrm rot="0" flipH="1">
            <a:off x="3347085" y="2118995"/>
            <a:ext cx="1315085" cy="4502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62" descr="C:/Users/Admin1/AppData/Roaming/PolarisOffice/ETemp/3476_8310464/fImage9758123328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23670" y="3940810"/>
            <a:ext cx="4009390" cy="1482725"/>
          </a:xfrm>
          <a:prstGeom prst="roundRect"/>
          <a:solidFill>
            <a:srgbClr val="EDEDED"/>
          </a:solidFill>
        </p:spPr>
      </p:pic>
      <p:sp>
        <p:nvSpPr>
          <p:cNvPr id="36" name="텍스트 상자 65"/>
          <p:cNvSpPr txBox="1">
            <a:spLocks/>
          </p:cNvSpPr>
          <p:nvPr/>
        </p:nvSpPr>
        <p:spPr>
          <a:xfrm>
            <a:off x="6815455" y="3830955"/>
            <a:ext cx="425894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FixedUpdate에 RigidBody의 MovePosition(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FixedUpdate에서는 기본값으로 0.02초를 주기로 실행되기 때문에 Time.fixedDeltaTime의 값으로 계산합니다.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66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80820"/>
            <a:ext cx="4248785" cy="21958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875" y="419735"/>
            <a:ext cx="35369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63040" y="2805430"/>
            <a:ext cx="395795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Addforce( )</a:t>
            </a:r>
            <a:r>
              <a:rPr lang="ko-KR" sz="1800">
                <a:latin typeface="맑은 고딕" charset="0"/>
                <a:ea typeface="맑은 고딕" charset="0"/>
              </a:rPr>
              <a:t> 함수</a:t>
            </a:r>
            <a:r>
              <a:rPr lang="ko-KR" sz="1800">
                <a:latin typeface="맑은 고딕" charset="0"/>
                <a:ea typeface="맑은 고딕" charset="0"/>
              </a:rPr>
              <a:t>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오브젝트에 일정한 힘을 가해 가속도로 이동시키는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Rigidbody는 물리적인 속성을 가지고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F = ma 공식이 적용되어 같은 힘을 주었을 때 게임 오브젝트의 질량에 따라 가속도가 다르게 적용됩니다.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6828790" y="4437380"/>
            <a:ext cx="403669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Character 오브젝트의 Rigidbody를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Constraints에 Freeze Rotation의 X, Y, Z를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6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63040" y="1828165"/>
            <a:ext cx="974090" cy="767080"/>
          </a:xfrm>
          <a:prstGeom prst="rect"/>
          <a:noFill/>
        </p:spPr>
      </p:pic>
      <p:pic>
        <p:nvPicPr>
          <p:cNvPr id="25" name="그림 6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17955"/>
            <a:ext cx="4041775" cy="2880995"/>
          </a:xfrm>
          <a:prstGeom prst="rect"/>
          <a:noFill/>
        </p:spPr>
      </p:pic>
      <p:pic>
        <p:nvPicPr>
          <p:cNvPr id="26" name="그림 6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43075" y="1421130"/>
            <a:ext cx="402590" cy="308610"/>
          </a:xfrm>
          <a:prstGeom prst="rect"/>
          <a:noFill/>
        </p:spPr>
      </p:pic>
      <p:pic>
        <p:nvPicPr>
          <p:cNvPr id="27" name="그림 6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55925" y="1816735"/>
            <a:ext cx="974090" cy="787400"/>
          </a:xfrm>
          <a:prstGeom prst="rect"/>
          <a:noFill/>
        </p:spPr>
      </p:pic>
      <p:pic>
        <p:nvPicPr>
          <p:cNvPr id="28" name="그림 6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44215" y="1417955"/>
            <a:ext cx="402590" cy="308610"/>
          </a:xfrm>
          <a:prstGeom prst="rect"/>
          <a:noFill/>
        </p:spPr>
      </p:pic>
      <p:pic>
        <p:nvPicPr>
          <p:cNvPr id="29" name="그림 70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49445" y="1821815"/>
            <a:ext cx="974725" cy="774065"/>
          </a:xfrm>
          <a:prstGeom prst="rect"/>
          <a:noFill/>
        </p:spPr>
      </p:pic>
      <p:pic>
        <p:nvPicPr>
          <p:cNvPr id="30" name="그림 7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37735" y="1423035"/>
            <a:ext cx="402590" cy="308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875" y="445770"/>
            <a:ext cx="35369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6"/>
          <p:cNvSpPr txBox="1">
            <a:spLocks/>
          </p:cNvSpPr>
          <p:nvPr/>
        </p:nvSpPr>
        <p:spPr>
          <a:xfrm rot="0">
            <a:off x="1426210" y="4134485"/>
            <a:ext cx="397129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Static Collider : Rigidbody가 없는 상태로 항상 같은 위치에 있는 오브젝트에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Dynamic Collider : Rigidbody가 있는 상태로 물리적인 충돌을 하는 오브젝트에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6210" y="1469390"/>
            <a:ext cx="3971290" cy="2552700"/>
          </a:xfrm>
          <a:prstGeom prst="roundRect"/>
          <a:solidFill>
            <a:srgbClr val="EDEDED"/>
          </a:solidFill>
        </p:spPr>
      </p:pic>
      <p:sp>
        <p:nvSpPr>
          <p:cNvPr id="37" name="텍스트 상자 67"/>
          <p:cNvSpPr txBox="1">
            <a:spLocks/>
          </p:cNvSpPr>
          <p:nvPr/>
        </p:nvSpPr>
        <p:spPr>
          <a:xfrm>
            <a:off x="6824980" y="5211445"/>
            <a:ext cx="42602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오브젝트를 선택하고 스크립트의 speed 변수의 값을 조정하여 게임을 실행합니다.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6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70025"/>
            <a:ext cx="4265930" cy="35902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2765" y="428625"/>
            <a:ext cx="35115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5"/>
          <p:cNvSpPr txBox="1">
            <a:spLocks/>
          </p:cNvSpPr>
          <p:nvPr/>
        </p:nvSpPr>
        <p:spPr>
          <a:xfrm>
            <a:off x="1410335" y="5208905"/>
            <a:ext cx="39706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Sensor 스크립트에서 비디오 플레이어 컴포넌트를 가져오도록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1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21130" y="1426845"/>
            <a:ext cx="3958590" cy="3645535"/>
          </a:xfrm>
          <a:prstGeom prst="rect"/>
          <a:noFill/>
        </p:spPr>
      </p:pic>
      <p:sp>
        <p:nvSpPr>
          <p:cNvPr id="43" name="텍스트 상자 4"/>
          <p:cNvSpPr txBox="1">
            <a:spLocks/>
          </p:cNvSpPr>
          <p:nvPr/>
        </p:nvSpPr>
        <p:spPr>
          <a:xfrm>
            <a:off x="6806565" y="2703195"/>
            <a:ext cx="4386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Trigger가 충돌했을 때 비디오 플레이어를 실행시키도록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423035"/>
            <a:ext cx="4389755" cy="1181100"/>
          </a:xfrm>
          <a:prstGeom prst="roundRect"/>
          <a:solidFill>
            <a:srgbClr val="EDEDED"/>
          </a:solidFill>
        </p:spPr>
      </p:pic>
      <p:pic>
        <p:nvPicPr>
          <p:cNvPr id="45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200" y="3752215"/>
            <a:ext cx="4385310" cy="1359535"/>
          </a:xfrm>
          <a:prstGeom prst="roundRect"/>
          <a:solidFill>
            <a:srgbClr val="EDEDED"/>
          </a:solidFill>
        </p:spPr>
      </p:pic>
      <p:sp>
        <p:nvSpPr>
          <p:cNvPr id="46" name="텍스트 상자 11"/>
          <p:cNvSpPr txBox="1">
            <a:spLocks/>
          </p:cNvSpPr>
          <p:nvPr/>
        </p:nvSpPr>
        <p:spPr>
          <a:xfrm>
            <a:off x="6798310" y="5202555"/>
            <a:ext cx="4403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Trigger가 충돌 중일 때 게임 오브젝트의 크기를 변경하도록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