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gif" ContentType="image/gif"/>
  <Default Extension="wav" ContentType="audio/unknown"/>
  <Default Extension="mp3" ContentType="audio/unknown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4.xml" ContentType="application/vnd.openxmlformats-officedocument.presentationml.slide+xml"/>
  <Override PartName="/ppt/notesSlides/notesSlide14.xml" ContentType="application/vnd.openxmlformats-officedocument.presentationml.notesSlide+xml"/>
  <Override PartName="/ppt/slides/slide15.xml" ContentType="application/vnd.openxmlformats-officedocument.presentationml.slide+xml"/>
  <Override PartName="/ppt/notesSlides/notesSlide1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 firstSlideNum="0">
  <p:sldMasterIdLst>
    <p:sldMasterId id="2147486912" r:id="rId12"/>
  </p:sldMasterIdLst>
  <p:notesMasterIdLst>
    <p:notesMasterId r:id="rId14"/>
  </p:notesMasterIdLst>
  <p:sldIdLst>
    <p:sldId id="311" r:id="rId16"/>
    <p:sldId id="318" r:id="rId17"/>
    <p:sldId id="305" r:id="rId18"/>
    <p:sldId id="300" r:id="rId19"/>
    <p:sldId id="313" r:id="rId21"/>
    <p:sldId id="325" r:id="rId23"/>
    <p:sldId id="326" r:id="rId25"/>
    <p:sldId id="327" r:id="rId27"/>
    <p:sldId id="328" r:id="rId29"/>
    <p:sldId id="329" r:id="rId31"/>
    <p:sldId id="330" r:id="rId33"/>
    <p:sldId id="331" r:id="rId35"/>
    <p:sldId id="332" r:id="rId37"/>
    <p:sldId id="333" r:id="rId39"/>
    <p:sldId id="334" r:id="rId4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2" Type="http://schemas.openxmlformats.org/officeDocument/2006/relationships/slideMaster" Target="slideMasters/slideMaster1.xml"></Relationship><Relationship Id="rId13" Type="http://schemas.openxmlformats.org/officeDocument/2006/relationships/theme" Target="theme/theme1.xml"></Relationship><Relationship Id="rId14" Type="http://schemas.openxmlformats.org/officeDocument/2006/relationships/notesMaster" Target="notesMasters/notesMaster1.xml"></Relationship><Relationship Id="rId16" Type="http://schemas.openxmlformats.org/officeDocument/2006/relationships/slide" Target="slides/slide1.xml"></Relationship><Relationship Id="rId17" Type="http://schemas.openxmlformats.org/officeDocument/2006/relationships/slide" Target="slides/slide2.xml"></Relationship><Relationship Id="rId18" Type="http://schemas.openxmlformats.org/officeDocument/2006/relationships/slide" Target="slides/slide3.xml"></Relationship><Relationship Id="rId19" Type="http://schemas.openxmlformats.org/officeDocument/2006/relationships/slide" Target="slides/slide4.xml"></Relationship><Relationship Id="rId21" Type="http://schemas.openxmlformats.org/officeDocument/2006/relationships/slide" Target="slides/slide5.xml"></Relationship><Relationship Id="rId23" Type="http://schemas.openxmlformats.org/officeDocument/2006/relationships/slide" Target="slides/slide6.xml"></Relationship><Relationship Id="rId25" Type="http://schemas.openxmlformats.org/officeDocument/2006/relationships/slide" Target="slides/slide7.xml"></Relationship><Relationship Id="rId27" Type="http://schemas.openxmlformats.org/officeDocument/2006/relationships/slide" Target="slides/slide8.xml"></Relationship><Relationship Id="rId29" Type="http://schemas.openxmlformats.org/officeDocument/2006/relationships/slide" Target="slides/slide9.xml"></Relationship><Relationship Id="rId31" Type="http://schemas.openxmlformats.org/officeDocument/2006/relationships/slide" Target="slides/slide10.xml"></Relationship><Relationship Id="rId33" Type="http://schemas.openxmlformats.org/officeDocument/2006/relationships/slide" Target="slides/slide11.xml"></Relationship><Relationship Id="rId35" Type="http://schemas.openxmlformats.org/officeDocument/2006/relationships/slide" Target="slides/slide12.xml"></Relationship><Relationship Id="rId37" Type="http://schemas.openxmlformats.org/officeDocument/2006/relationships/slide" Target="slides/slide13.xml"></Relationship><Relationship Id="rId39" Type="http://schemas.openxmlformats.org/officeDocument/2006/relationships/slide" Target="slides/slide14.xml"></Relationship><Relationship Id="rId41" Type="http://schemas.openxmlformats.org/officeDocument/2006/relationships/slide" Target="slides/slide15.xml"></Relationship><Relationship Id="rId46" Type="http://schemas.openxmlformats.org/officeDocument/2006/relationships/viewProps" Target="viewProps.xml"></Relationship><Relationship Id="rId47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29AFC-F2AA-465E-8D1C-30F94964FCD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ChangeAspect="1" noGrp="1" noRo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A2456-E6E3-41AC-8761-D73CA8EDE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81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.xml"></Relationship></Relationships>
</file>

<file path=ppt/notesSlides/_rels/notesSlide10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0.xml"></Relationship></Relationships>
</file>

<file path=ppt/notesSlides/_rels/notesSlide1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1.xml"></Relationship></Relationships>
</file>

<file path=ppt/notesSlides/_rels/notesSlide1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2.xml"></Relationship></Relationships>
</file>

<file path=ppt/notesSlides/_rels/notesSlide1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3.xml"></Relationship></Relationships>
</file>

<file path=ppt/notesSlides/_rels/notesSlide1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4.xml"></Relationship></Relationships>
</file>

<file path=ppt/notesSlides/_rels/notesSlide1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5.xml"></Relationship></Relationships>
</file>

<file path=ppt/notesSlides/_rels/notesSlide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.xml"></Relationship></Relationships>
</file>

<file path=ppt/notesSlides/_rels/notesSlide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3.xml"></Relationship></Relationships>
</file>

<file path=ppt/notesSlides/_rels/notesSlide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4.xml"></Relationship></Relationships>
</file>

<file path=ppt/notesSlides/_rels/notesSlide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5.xml"></Relationship></Relationships>
</file>

<file path=ppt/notesSlides/_rels/notesSlide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6.xml"></Relationship></Relationships>
</file>

<file path=ppt/notesSlides/_rels/notesSlide7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7.xml"></Relationship></Relationships>
</file>

<file path=ppt/notesSlides/_rels/notesSlide8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8.xml"></Relationship></Relationships>
</file>

<file path=ppt/notesSlides/_rels/notesSlide9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9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115" cy="309181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115" cy="360616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7515" cy="46418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020" cy="309372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020" cy="36080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9420" cy="46609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020" cy="309372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020" cy="36080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9420" cy="46609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655" cy="309435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655" cy="360870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055" cy="46672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655" cy="309435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655" cy="360870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055" cy="46672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655" cy="309435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655" cy="360870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055" cy="46672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5290" cy="309499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5290" cy="360934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690" cy="46736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845" cy="309054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845" cy="36048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245" cy="46291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845" cy="309054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845" cy="36048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245" cy="46291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845" cy="309054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845" cy="36048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245" cy="46291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210" cy="308991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210" cy="36042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5610" cy="46228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750" cy="309245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750" cy="360680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150" cy="4648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3385" cy="3093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3385" cy="3607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785" cy="4654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020" cy="309372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020" cy="36080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9420" cy="46609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020" cy="309372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020" cy="36080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9420" cy="46609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도형 9"/>
          <p:cNvSpPr>
            <a:spLocks/>
          </p:cNvSpPr>
          <p:nvPr/>
        </p:nvSpPr>
        <p:spPr>
          <a:xfrm rot="0">
            <a:off x="865505" y="0"/>
            <a:ext cx="3240405" cy="2616835"/>
          </a:xfrm>
          <a:prstGeom prst="parallelogram">
            <a:avLst>
              <a:gd name="adj" fmla="val 99461"/>
            </a:avLst>
          </a:prstGeom>
          <a:solidFill>
            <a:srgbClr val="B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 rot="0">
            <a:off x="2362200" y="2072005"/>
            <a:ext cx="6410960" cy="6610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3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 rot="0">
            <a:off x="2365375" y="2823845"/>
            <a:ext cx="5058410" cy="5613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부제목을 입력하십시오</a:t>
            </a: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4822825" y="1353820"/>
            <a:ext cx="7348855" cy="55118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10467340" y="4727575"/>
            <a:ext cx="1727200" cy="12954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" name="도형 8"/>
          <p:cNvCxnSpPr/>
          <p:nvPr/>
        </p:nvCxnSpPr>
        <p:spPr>
          <a:xfrm rot="0" flipV="1">
            <a:off x="17145" y="4399280"/>
            <a:ext cx="3289300" cy="246697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1" name="날짜 개체 틀 10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 rot="0">
            <a:off x="1028700" y="1816100"/>
            <a:ext cx="10327640" cy="435356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9" name="텍스트 개체 틀 8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도형 6"/>
          <p:cNvCxnSpPr/>
          <p:nvPr/>
        </p:nvCxnSpPr>
        <p:spPr>
          <a:xfrm rot="0" flipV="1">
            <a:off x="10291445" y="-63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-15875" y="2140585"/>
            <a:ext cx="3455035" cy="259143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741045" y="0"/>
            <a:ext cx="2160905" cy="165544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953895" y="1312545"/>
            <a:ext cx="7397750" cy="47180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3510280" y="2135505"/>
            <a:ext cx="7989570" cy="38201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39495" y="1428750"/>
            <a:ext cx="10310495" cy="454596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4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153035" y="0"/>
            <a:ext cx="1440815" cy="1118870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4" name="텍스트 개체 틀 13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6050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cxnSp>
        <p:nvCxnSpPr>
          <p:cNvPr id="15" name="도형 14"/>
          <p:cNvCxnSpPr/>
          <p:nvPr/>
        </p:nvCxnSpPr>
        <p:spPr>
          <a:xfrm rot="0" flipV="1">
            <a:off x="9808845" y="5441315"/>
            <a:ext cx="1908810" cy="1431925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sz="half" idx="1"/>
          </p:nvPr>
        </p:nvSpPr>
        <p:spPr>
          <a:xfrm rot="0">
            <a:off x="1049655" y="1825625"/>
            <a:ext cx="5177790" cy="43535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6309995" y="1825625"/>
            <a:ext cx="5045710" cy="43535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>
              <a:latin typeface="맑은 고딕" charset="0"/>
              <a:ea typeface="맑은 고딕" charset="0"/>
            </a:endParaRPr>
          </a:p>
        </p:txBody>
      </p:sp>
      <p:cxnSp>
        <p:nvCxnSpPr>
          <p:cNvPr id="10" name="도형 9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61085" y="1681480"/>
            <a:ext cx="5045075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1061085" y="2505075"/>
            <a:ext cx="5045075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3"/>
          </p:nvPr>
        </p:nvSpPr>
        <p:spPr>
          <a:xfrm rot="0">
            <a:off x="6276340" y="1681480"/>
            <a:ext cx="5081270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type="obj" sz="quarter" idx="4"/>
          </p:nvPr>
        </p:nvSpPr>
        <p:spPr>
          <a:xfrm rot="0">
            <a:off x="6276340" y="2505075"/>
            <a:ext cx="5081270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2" name="텍스트 개체 틀 11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3" name="날짜 개체 틀 12"/>
          <p:cNvSpPr txBox="1">
            <a:spLocks noGrp="1"/>
          </p:cNvSpPr>
          <p:nvPr>
            <p:ph type="dt" idx="14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4" name="바닥글 개체 틀 13"/>
          <p:cNvSpPr txBox="1">
            <a:spLocks noGrp="1"/>
          </p:cNvSpPr>
          <p:nvPr>
            <p:ph type="ftr" idx="15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5" name="슬라이드 번호 개체 틀 14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6" name="도형 5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8" name="텍스트 개체 틀 7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9" name="날짜 개체 틀 8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0" name="바닥글 개체 틀 9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1" name="슬라이드 번호 개체 틀 10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5183505" y="733425"/>
            <a:ext cx="6174740" cy="51295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»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텍스트 개체 틀 9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1" name="날짜 개체 틀 10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Picture Placeholder 2"/>
          <p:cNvSpPr txBox="1">
            <a:spLocks noChangeAspect="1" noGrp="1"/>
          </p:cNvSpPr>
          <p:nvPr>
            <p:ph type="pic" idx="1"/>
          </p:nvPr>
        </p:nvSpPr>
        <p:spPr>
          <a:xfrm rot="0">
            <a:off x="5183505" y="733425"/>
            <a:ext cx="6174740" cy="5129530"/>
          </a:xfrm>
          <a:prstGeom prst="rect"/>
        </p:spPr>
      </p:sp>
      <p:sp>
        <p:nvSpPr>
          <p:cNvPr id="10" name="텍스트 개체 틀 9"/>
          <p:cNvSpPr txBox="1">
            <a:spLocks noGrp="1"/>
          </p:cNvSpPr>
          <p:nvPr>
            <p:ph type="body" idx="13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1" name="텍스트 개체 틀 10"/>
          <p:cNvSpPr txBox="1">
            <a:spLocks noGrp="1"/>
          </p:cNvSpPr>
          <p:nvPr>
            <p:ph type="title" idx="15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2" name="날짜 개체 틀 11"/>
          <p:cNvSpPr txBox="1">
            <a:spLocks noGrp="1"/>
          </p:cNvSpPr>
          <p:nvPr>
            <p:ph type="dt" idx="16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3" name="바닥글 개체 틀 12"/>
          <p:cNvSpPr txBox="1">
            <a:spLocks noGrp="1"/>
          </p:cNvSpPr>
          <p:nvPr>
            <p:ph type="ftr" idx="17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4" name="슬라이드 번호 개체 틀 1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 cap="none" b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b="0">
                <a:latin typeface="맑은 고딕" charset="0"/>
                <a:ea typeface="맑은 고딕" charset="0"/>
              </a:rPr>
              <a:t>마스터 부제목 스타일 편집</a:t>
            </a:r>
          </a:p>
          <a:p>
            <a:pPr marL="6858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6583" r:id="rId1"/>
    <p:sldLayoutId id="2147486584" r:id="rId2"/>
    <p:sldLayoutId id="2147486585" r:id="rId3"/>
    <p:sldLayoutId id="2147486586" r:id="rId4"/>
    <p:sldLayoutId id="2147486587" r:id="rId5"/>
    <p:sldLayoutId id="2147486588" r:id="rId6"/>
    <p:sldLayoutId id="2147486589" r:id="rId7"/>
    <p:sldLayoutId id="2147486590" r:id="rId8"/>
    <p:sldLayoutId id="2147486591" r:id="rId9"/>
    <p:sldLayoutId id="2147486592" r:id="rId10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7" Type="http://schemas.openxmlformats.org/officeDocument/2006/relationships/notesSlide" Target="../notesSlides/notesSlide1.xml"></Relationship><Relationship Id="rId11" Type="http://schemas.openxmlformats.org/officeDocument/2006/relationships/image" Target="../media/fImage185003101478.png"></Relationship><Relationship Id="rId12" Type="http://schemas.openxmlformats.org/officeDocument/2006/relationships/image" Target="../media/fImage539725841.png"></Relationship><Relationship Id="rId13" Type="http://schemas.openxmlformats.org/officeDocument/2006/relationships/slideLayout" Target="../slideLayouts/slideLayout5.xml"></Relationship></Relationships>
</file>

<file path=ppt/slides/_rels/slide10.xml.rels><?xml version="1.0" encoding="UTF-8"?>
<Relationships xmlns="http://schemas.openxmlformats.org/package/2006/relationships"><Relationship Id="rId3" Type="http://schemas.openxmlformats.org/officeDocument/2006/relationships/image" Target="../media/fImage54203166827.png"></Relationship><Relationship Id="rId4" Type="http://schemas.openxmlformats.org/officeDocument/2006/relationships/image" Target="../media/fImage44283189961.png"></Relationship><Relationship Id="rId5" Type="http://schemas.openxmlformats.org/officeDocument/2006/relationships/image" Target="../media/fImage41571320491.png"></Relationship><Relationship Id="rId6" Type="http://schemas.openxmlformats.org/officeDocument/2006/relationships/notesSlide" Target="../notesSlides/notesSlide10.xml"></Relationship><Relationship Id="rId7" Type="http://schemas.openxmlformats.org/officeDocument/2006/relationships/image" Target="../media/fImage102463191478.png"></Relationship><Relationship Id="rId8" Type="http://schemas.openxmlformats.org/officeDocument/2006/relationships/slideLayout" Target="../slideLayouts/slideLayout5.xml"></Relationship></Relationships>
</file>

<file path=ppt/slides/_rels/slide11.xml.rels><?xml version="1.0" encoding="UTF-8"?>
<Relationships xmlns="http://schemas.openxmlformats.org/package/2006/relationships"><Relationship Id="rId4" Type="http://schemas.openxmlformats.org/officeDocument/2006/relationships/image" Target="../media/fImage156103354827.png"></Relationship><Relationship Id="rId5" Type="http://schemas.openxmlformats.org/officeDocument/2006/relationships/image" Target="../media/fImage44033365436.png"></Relationship><Relationship Id="rId6" Type="http://schemas.openxmlformats.org/officeDocument/2006/relationships/notesSlide" Target="../notesSlides/notesSlide11.xml"></Relationship><Relationship Id="rId7" Type="http://schemas.openxmlformats.org/officeDocument/2006/relationships/image" Target="../media/fImage100953289358.png"></Relationship><Relationship Id="rId8" Type="http://schemas.openxmlformats.org/officeDocument/2006/relationships/image" Target="../media/fImage37833296962.png"></Relationship><Relationship Id="rId9" Type="http://schemas.openxmlformats.org/officeDocument/2006/relationships/image" Target="../media/fImage35943304464.png"></Relationship><Relationship Id="rId10" Type="http://schemas.openxmlformats.org/officeDocument/2006/relationships/image" Target="../media/fImage38403315705.png"></Relationship><Relationship Id="rId11" Type="http://schemas.openxmlformats.org/officeDocument/2006/relationships/slideLayout" Target="../slideLayouts/slideLayout5.xml"></Relationship></Relationships>
</file>

<file path=ppt/slides/_rels/slide12.xml.rels><?xml version="1.0" encoding="UTF-8"?>
<Relationships xmlns="http://schemas.openxmlformats.org/package/2006/relationships"><Relationship Id="rId2" Type="http://schemas.openxmlformats.org/officeDocument/2006/relationships/image" Target="../media/fImage3723532341.png"></Relationship><Relationship Id="rId3" Type="http://schemas.openxmlformats.org/officeDocument/2006/relationships/image" Target="../media/fImage44033365436.png"></Relationship><Relationship Id="rId4" Type="http://schemas.openxmlformats.org/officeDocument/2006/relationships/image" Target="../media/fImage4319533268467.png"></Relationship><Relationship Id="rId5" Type="http://schemas.openxmlformats.org/officeDocument/2006/relationships/notesSlide" Target="../notesSlides/notesSlide12.xml"></Relationship><Relationship Id="rId6" Type="http://schemas.openxmlformats.org/officeDocument/2006/relationships/slideLayout" Target="../slideLayouts/slideLayout5.xml"></Relationship></Relationships>
</file>

<file path=ppt/slides/_rels/slide13.xml.rels><?xml version="1.0" encoding="UTF-8"?>
<Relationships xmlns="http://schemas.openxmlformats.org/package/2006/relationships"><Relationship Id="rId2" Type="http://schemas.openxmlformats.org/officeDocument/2006/relationships/image" Target="../media/fImage113473386334.png"></Relationship><Relationship Id="rId3" Type="http://schemas.openxmlformats.org/officeDocument/2006/relationships/image" Target="../media/fImage46863396500.png"></Relationship><Relationship Id="rId4" Type="http://schemas.openxmlformats.org/officeDocument/2006/relationships/image" Target="../media/fImage58403439169.png"></Relationship><Relationship Id="rId5" Type="http://schemas.openxmlformats.org/officeDocument/2006/relationships/image" Target="../media/fImage1989133425724.png"></Relationship><Relationship Id="rId6" Type="http://schemas.openxmlformats.org/officeDocument/2006/relationships/image" Target="../media/fImage102633471478.png"></Relationship><Relationship Id="rId7" Type="http://schemas.openxmlformats.org/officeDocument/2006/relationships/notesSlide" Target="../notesSlides/notesSlide13.xml"></Relationship><Relationship Id="rId8" Type="http://schemas.openxmlformats.org/officeDocument/2006/relationships/slideLayout" Target="../slideLayouts/slideLayout5.xml"></Relationship></Relationships>
</file>

<file path=ppt/slides/_rels/slide14.xml.rels><?xml version="1.0" encoding="UTF-8"?>
<Relationships xmlns="http://schemas.openxmlformats.org/package/2006/relationships"><Relationship Id="rId7" Type="http://schemas.openxmlformats.org/officeDocument/2006/relationships/image" Target="../media/fImage41453693281.png"></Relationship><Relationship Id="rId8" Type="http://schemas.openxmlformats.org/officeDocument/2006/relationships/image" Target="../media/fImage2242173726827.png"></Relationship><Relationship Id="rId9" Type="http://schemas.openxmlformats.org/officeDocument/2006/relationships/image" Target="../media/fImage77263749961.png"></Relationship><Relationship Id="rId10" Type="http://schemas.openxmlformats.org/officeDocument/2006/relationships/notesSlide" Target="../notesSlides/notesSlide14.xml"></Relationship><Relationship Id="rId11" Type="http://schemas.openxmlformats.org/officeDocument/2006/relationships/image" Target="../media/fImage97763208145.png"></Relationship><Relationship Id="rId12" Type="http://schemas.openxmlformats.org/officeDocument/2006/relationships/image" Target="../media/fImage102463213281.png"></Relationship><Relationship Id="rId13" Type="http://schemas.openxmlformats.org/officeDocument/2006/relationships/image" Target="../media/fImage63753226827.png"></Relationship><Relationship Id="rId14" Type="http://schemas.openxmlformats.org/officeDocument/2006/relationships/image" Target="../media/fImage64373239961.png"></Relationship><Relationship Id="rId15" Type="http://schemas.openxmlformats.org/officeDocument/2006/relationships/image" Target="../media/fImage6488324491.png"></Relationship><Relationship Id="rId16" Type="http://schemas.openxmlformats.org/officeDocument/2006/relationships/slideLayout" Target="../slideLayouts/slideLayout5.xml"></Relationship></Relationships>
</file>

<file path=ppt/slides/_rels/slide1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403037541.png"></Relationship><Relationship Id="rId3" Type="http://schemas.openxmlformats.org/officeDocument/2006/relationships/image" Target="../media/fImage30643768467.png"></Relationship><Relationship Id="rId4" Type="http://schemas.openxmlformats.org/officeDocument/2006/relationships/image" Target="../media/fImage2242173776334.png"></Relationship><Relationship Id="rId5" Type="http://schemas.openxmlformats.org/officeDocument/2006/relationships/image" Target="../media/fImage180763786500.png"></Relationship><Relationship Id="rId6" Type="http://schemas.openxmlformats.org/officeDocument/2006/relationships/image" Target="../media/fImage148553799169.png"></Relationship><Relationship Id="rId7" Type="http://schemas.openxmlformats.org/officeDocument/2006/relationships/image" Target="../media/fImage117383825724.png"></Relationship><Relationship Id="rId8" Type="http://schemas.openxmlformats.org/officeDocument/2006/relationships/notesSlide" Target="../notesSlides/notesSlide15.xml"></Relationship></Relationships>
</file>

<file path=ppt/slides/_rels/slide2.xml.rels><?xml version="1.0" encoding="UTF-8"?>
<Relationships xmlns="http://schemas.openxmlformats.org/package/2006/relationships"><Relationship Id="rId5" Type="http://schemas.openxmlformats.org/officeDocument/2006/relationships/image" Target="../media/fImage191383216962.png"></Relationship><Relationship Id="rId6" Type="http://schemas.openxmlformats.org/officeDocument/2006/relationships/notesSlide" Target="../notesSlides/notesSlide2.xml"></Relationship><Relationship Id="rId7" Type="http://schemas.openxmlformats.org/officeDocument/2006/relationships/image" Target="../media/fImage127343372995.png"></Relationship><Relationship Id="rId10" Type="http://schemas.openxmlformats.org/officeDocument/2006/relationships/image" Target="../media/fImage77092698467.png"></Relationship><Relationship Id="rId11" Type="http://schemas.openxmlformats.org/officeDocument/2006/relationships/slideLayout" Target="../slideLayouts/slideLayout5.xml"></Relationship></Relationships>
</file>

<file path=ppt/slides/_rels/slide3.xml.rels><?xml version="1.0" encoding="UTF-8"?>
<Relationships xmlns="http://schemas.openxmlformats.org/package/2006/relationships"><Relationship Id="rId5" Type="http://schemas.openxmlformats.org/officeDocument/2006/relationships/notesSlide" Target="../notesSlides/notesSlide3.xml"></Relationship><Relationship Id="rId11" Type="http://schemas.openxmlformats.org/officeDocument/2006/relationships/image" Target="../media/fImage23042716500.png"></Relationship><Relationship Id="rId12" Type="http://schemas.openxmlformats.org/officeDocument/2006/relationships/image" Target="../media/fImage819730041.png"></Relationship><Relationship Id="rId13" Type="http://schemas.openxmlformats.org/officeDocument/2006/relationships/image" Target="../media/fImage330253038467.png"></Relationship><Relationship Id="rId14" Type="http://schemas.openxmlformats.org/officeDocument/2006/relationships/slideLayout" Target="../slideLayouts/slideLayout5.xml"></Relationship></Relationships>
</file>

<file path=ppt/slides/_rels/slide4.xml.rels><?xml version="1.0" encoding="UTF-8"?>
<Relationships xmlns="http://schemas.openxmlformats.org/package/2006/relationships"><Relationship Id="rId6" Type="http://schemas.openxmlformats.org/officeDocument/2006/relationships/notesSlide" Target="../notesSlides/notesSlide4.xml"></Relationship><Relationship Id="rId16" Type="http://schemas.openxmlformats.org/officeDocument/2006/relationships/image" Target="../media/fImage5690423041.png"></Relationship><Relationship Id="rId17" Type="http://schemas.openxmlformats.org/officeDocument/2006/relationships/image" Target="../media/fImage294812348467.png"></Relationship><Relationship Id="rId18" Type="http://schemas.openxmlformats.org/officeDocument/2006/relationships/image" Target="../media/fImage294812356334.png"></Relationship><Relationship Id="rId21" Type="http://schemas.openxmlformats.org/officeDocument/2006/relationships/image" Target="../media/fImage128022769169.png"></Relationship><Relationship Id="rId22" Type="http://schemas.openxmlformats.org/officeDocument/2006/relationships/image" Target="../media/fImage127642775724.png"></Relationship><Relationship Id="rId23" Type="http://schemas.openxmlformats.org/officeDocument/2006/relationships/image" Target="../media/fImage132292781478.png"></Relationship><Relationship Id="rId24" Type="http://schemas.openxmlformats.org/officeDocument/2006/relationships/slideLayout" Target="../slideLayouts/slideLayout5.xml"></Relationship></Relationships>
</file>

<file path=ppt/slides/_rels/slide5.xml.rels><?xml version="1.0" encoding="UTF-8"?>
<Relationships xmlns="http://schemas.openxmlformats.org/package/2006/relationships"><Relationship Id="rId5" Type="http://schemas.openxmlformats.org/officeDocument/2006/relationships/notesSlide" Target="../notesSlides/notesSlide5.xml"></Relationship><Relationship Id="rId14" Type="http://schemas.openxmlformats.org/officeDocument/2006/relationships/image" Target="../media/fImage139333056334.png"></Relationship><Relationship Id="rId15" Type="http://schemas.openxmlformats.org/officeDocument/2006/relationships/image" Target="../media/fImage115223066500.png"></Relationship><Relationship Id="rId16" Type="http://schemas.openxmlformats.org/officeDocument/2006/relationships/slideLayout" Target="../slideLayouts/slideLayout5.xml"></Relationship></Relationships>
</file>

<file path=ppt/slides/_rels/slide6.xml.rels><?xml version="1.0" encoding="UTF-8"?>
<Relationships xmlns="http://schemas.openxmlformats.org/package/2006/relationships"><Relationship Id="rId2" Type="http://schemas.openxmlformats.org/officeDocument/2006/relationships/image" Target="../media/fImage316432641.png"></Relationship><Relationship Id="rId5" Type="http://schemas.openxmlformats.org/officeDocument/2006/relationships/image" Target="../media/fImage79303316500.png"></Relationship><Relationship Id="rId6" Type="http://schemas.openxmlformats.org/officeDocument/2006/relationships/image" Target="../media/fImage108573339169.png"></Relationship><Relationship Id="rId7" Type="http://schemas.openxmlformats.org/officeDocument/2006/relationships/notesSlide" Target="../notesSlides/notesSlide6.xml"></Relationship><Relationship Id="rId8" Type="http://schemas.openxmlformats.org/officeDocument/2006/relationships/image" Target="../media/fImage93783694464.png"></Relationship><Relationship Id="rId9" Type="http://schemas.openxmlformats.org/officeDocument/2006/relationships/slideLayout" Target="../slideLayouts/slideLayout5.xml"></Relationship></Relationships>
</file>

<file path=ppt/slides/_rels/slide7.xml.rels><?xml version="1.0" encoding="UTF-8"?>
<Relationships xmlns="http://schemas.openxmlformats.org/package/2006/relationships"><Relationship Id="rId2" Type="http://schemas.openxmlformats.org/officeDocument/2006/relationships/image" Target="../media/fImage75693665705.png"></Relationship><Relationship Id="rId5" Type="http://schemas.openxmlformats.org/officeDocument/2006/relationships/notesSlide" Target="../notesSlides/notesSlide7.xml"></Relationship><Relationship Id="rId9" Type="http://schemas.openxmlformats.org/officeDocument/2006/relationships/image" Target="../media/fImage89073099169.png"></Relationship><Relationship Id="rId10" Type="http://schemas.openxmlformats.org/officeDocument/2006/relationships/image" Target="../media/fImage421643332995.png"></Relationship><Relationship Id="rId11" Type="http://schemas.openxmlformats.org/officeDocument/2006/relationships/slideLayout" Target="../slideLayouts/slideLayout5.xml"></Relationship></Relationships>
</file>

<file path=ppt/slides/_rels/slide8.xml.rels><?xml version="1.0" encoding="UTF-8"?>
<Relationships xmlns="http://schemas.openxmlformats.org/package/2006/relationships"><Relationship Id="rId2" Type="http://schemas.openxmlformats.org/officeDocument/2006/relationships/image" Target="../media/fImage191582796500.png"></Relationship><Relationship Id="rId4" Type="http://schemas.openxmlformats.org/officeDocument/2006/relationships/image" Target="../media/fImage126912815724.png"></Relationship><Relationship Id="rId5" Type="http://schemas.openxmlformats.org/officeDocument/2006/relationships/image" Target="../media/fImage126192821478.png"></Relationship><Relationship Id="rId6" Type="http://schemas.openxmlformats.org/officeDocument/2006/relationships/notesSlide" Target="../notesSlides/notesSlide8.xml"></Relationship><Relationship Id="rId7" Type="http://schemas.openxmlformats.org/officeDocument/2006/relationships/image" Target="../media/fImage92363105724.png"></Relationship><Relationship Id="rId8" Type="http://schemas.openxmlformats.org/officeDocument/2006/relationships/slideLayout" Target="../slideLayouts/slideLayout5.xml"></Relationship></Relationships>
</file>

<file path=ppt/slides/_rels/slide9.xml.rels><?xml version="1.0" encoding="UTF-8"?>
<Relationships xmlns="http://schemas.openxmlformats.org/package/2006/relationships"><Relationship Id="rId2" Type="http://schemas.openxmlformats.org/officeDocument/2006/relationships/image" Target="../media/fImage3864652959358.png"></Relationship><Relationship Id="rId3" Type="http://schemas.openxmlformats.org/officeDocument/2006/relationships/image" Target="../media/fImage69912976962.png"></Relationship><Relationship Id="rId4" Type="http://schemas.openxmlformats.org/officeDocument/2006/relationships/image" Target="../media/fImage2242173004464.png"></Relationship><Relationship Id="rId5" Type="http://schemas.openxmlformats.org/officeDocument/2006/relationships/image" Target="../media/fImage32673015705.png"></Relationship><Relationship Id="rId6" Type="http://schemas.openxmlformats.org/officeDocument/2006/relationships/image" Target="../media/fImage54203028145.png"></Relationship><Relationship Id="rId7" Type="http://schemas.openxmlformats.org/officeDocument/2006/relationships/notesSlide" Target="../notesSlides/notesSlide9.xml"></Relationship><Relationship Id="rId8" Type="http://schemas.openxmlformats.org/officeDocument/2006/relationships/slideLayout" Target="../slideLayouts/slideLayout5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331335" y="445135"/>
            <a:ext cx="353631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다섯 번째 튜토리얼</a:t>
            </a:r>
            <a:r>
              <a:rPr lang="ko-KR"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30" name="텍스트 상자 1"/>
          <p:cNvSpPr txBox="1">
            <a:spLocks/>
          </p:cNvSpPr>
          <p:nvPr/>
        </p:nvSpPr>
        <p:spPr>
          <a:xfrm>
            <a:off x="6816725" y="5549265"/>
            <a:ext cx="411607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0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sz="1800">
                <a:latin typeface="맑은 고딕" charset="0"/>
                <a:ea typeface="맑은 고딕" charset="0"/>
              </a:rPr>
              <a:t>이</a:t>
            </a:r>
            <a:r>
              <a:rPr lang="ko-KR" sz="1800">
                <a:latin typeface="맑은 고딕" charset="0"/>
                <a:ea typeface="맑은 고딕" charset="0"/>
              </a:rPr>
              <a:t>제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UI에서 Image를 생성한 다음 Ground라는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1" name="그림 2"/>
          <p:cNvPicPr>
            <a:picLocks noChangeAspect="1"/>
          </p:cNvPicPr>
          <p:nvPr/>
        </p:nvPicPr>
        <p:blipFill rotWithShape="1">
          <a:blip r:embed="rId1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6725" y="1521460"/>
            <a:ext cx="2511425" cy="3841115"/>
          </a:xfrm>
          <a:prstGeom prst="roundRect"/>
          <a:solidFill>
            <a:srgbClr val="EDEDED"/>
          </a:solidFill>
        </p:spPr>
      </p:pic>
      <p:pic>
        <p:nvPicPr>
          <p:cNvPr id="32" name="그림 3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484995" y="2244090"/>
            <a:ext cx="1438275" cy="236156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288155" y="410210"/>
            <a:ext cx="361061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열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네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87" name="Rect 0"/>
          <p:cNvSpPr txBox="1">
            <a:spLocks/>
          </p:cNvSpPr>
          <p:nvPr/>
        </p:nvSpPr>
        <p:spPr>
          <a:xfrm rot="0">
            <a:off x="1238885" y="2950845"/>
            <a:ext cx="4133850" cy="650875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30.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그리고 캐릭터를 월드 공간에 배치합니다.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08" name="그림 45" descr="C:/Users/Admin1/AppData/Roaming/PolarisOffice/ETemp/11252_20358368/fImage54203166827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602230" y="1365250"/>
            <a:ext cx="2769235" cy="1445895"/>
          </a:xfrm>
          <a:prstGeom prst="roundRect"/>
          <a:solidFill>
            <a:srgbClr val="EDEDED"/>
          </a:solidFill>
        </p:spPr>
      </p:pic>
      <p:sp>
        <p:nvSpPr>
          <p:cNvPr id="1209" name="텍스트 상자 46"/>
          <p:cNvSpPr txBox="1">
            <a:spLocks/>
          </p:cNvSpPr>
          <p:nvPr/>
        </p:nvSpPr>
        <p:spPr>
          <a:xfrm>
            <a:off x="1238885" y="5526405"/>
            <a:ext cx="412242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31. </a:t>
            </a:r>
            <a:r>
              <a:rPr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런 다음</a:t>
            </a:r>
            <a:r>
              <a:rPr sz="1800">
                <a:latin typeface="맑은 고딕" charset="0"/>
                <a:ea typeface="맑은 고딕" charset="0"/>
              </a:rPr>
              <a:t> 캐릭터를 선택하고 Animator 컴포넌트를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10" name="그림 47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0630" y="3732530"/>
            <a:ext cx="4133850" cy="1671955"/>
          </a:xfrm>
          <a:prstGeom prst="roundRect"/>
          <a:solidFill>
            <a:srgbClr val="EDEDED"/>
          </a:solidFill>
        </p:spPr>
      </p:pic>
      <p:sp>
        <p:nvSpPr>
          <p:cNvPr id="1211" name="텍스트 상자 48"/>
          <p:cNvSpPr txBox="1">
            <a:spLocks/>
          </p:cNvSpPr>
          <p:nvPr/>
        </p:nvSpPr>
        <p:spPr>
          <a:xfrm rot="0">
            <a:off x="6816090" y="5243830"/>
            <a:ext cx="414147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32. </a:t>
            </a:r>
            <a:r>
              <a:rPr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러고 나서</a:t>
            </a:r>
            <a:r>
              <a:rPr sz="1800">
                <a:latin typeface="맑은 고딕" charset="0"/>
                <a:ea typeface="맑은 고딕" charset="0"/>
              </a:rPr>
              <a:t> Project 폴더에 있는 Anima</a:t>
            </a:r>
            <a:r>
              <a:rPr lang="ko-KR" sz="1800">
                <a:latin typeface="맑은 고딕" charset="0"/>
                <a:ea typeface="맑은 고딕" charset="0"/>
              </a:rPr>
              <a:t>tor</a:t>
            </a:r>
            <a:r>
              <a:rPr sz="1800">
                <a:latin typeface="맑은 고딕" charset="0"/>
                <a:ea typeface="맑은 고딕" charset="0"/>
              </a:rPr>
              <a:t> 폴더에 Animator Controller를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12" name="그림 49" descr="C:/Users/Admin1/AppData/Roaming/PolarisOffice/ETemp/11252_20358368/fImage41571320491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4980" y="1346835"/>
            <a:ext cx="4141470" cy="3758565"/>
          </a:xfrm>
          <a:prstGeom prst="rect"/>
          <a:noFill/>
        </p:spPr>
      </p:pic>
      <p:pic>
        <p:nvPicPr>
          <p:cNvPr id="1213" name="그림 43" descr="C:/Users/Admin1/AppData/Roaming/PolarisOffice/ETemp/11252_20358368/fImage102463191478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68730" y="1362710"/>
            <a:ext cx="1184275" cy="143954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121785" y="410210"/>
            <a:ext cx="394271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열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213" name="텍스트 상자 50"/>
          <p:cNvSpPr txBox="1">
            <a:spLocks/>
          </p:cNvSpPr>
          <p:nvPr/>
        </p:nvSpPr>
        <p:spPr>
          <a:xfrm rot="0">
            <a:off x="1228090" y="3919855"/>
            <a:ext cx="4149725" cy="23387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33.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이</a:t>
            </a:r>
            <a:r>
              <a:rPr lang="ko-KR" sz="1800">
                <a:latin typeface="맑은 고딕" charset="0"/>
                <a:ea typeface="맑은 고딕" charset="0"/>
              </a:rPr>
              <a:t>제 Unique Text와 Platinum Text에 Unique Server라는 텍스트와 Platinum Server라는 텍스트를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Challenger Text에는 Challenger Server라는 텍스트를 정의합니다.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16" name="그림 55" descr="C:/Users/Admin1/AppData/Roaming/PolarisOffice/ETemp/11252_20358368/fImage156103354827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6725" y="1396365"/>
            <a:ext cx="4149725" cy="1223645"/>
          </a:xfrm>
          <a:prstGeom prst="roundRect"/>
          <a:solidFill>
            <a:srgbClr val="EDEDED"/>
          </a:solidFill>
        </p:spPr>
      </p:pic>
      <p:pic>
        <p:nvPicPr>
          <p:cNvPr id="1217" name="그림 5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05295" y="2764790"/>
            <a:ext cx="4156710" cy="1059180"/>
          </a:xfrm>
          <a:prstGeom prst="roundRect"/>
          <a:solidFill>
            <a:srgbClr val="EDEDED"/>
          </a:solidFill>
        </p:spPr>
      </p:pic>
      <p:sp>
        <p:nvSpPr>
          <p:cNvPr id="1218" name="텍스트 상자 59"/>
          <p:cNvSpPr txBox="1">
            <a:spLocks/>
          </p:cNvSpPr>
          <p:nvPr/>
        </p:nvSpPr>
        <p:spPr>
          <a:xfrm>
            <a:off x="6802755" y="3922395"/>
            <a:ext cx="4161155" cy="23387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</a:t>
            </a:r>
            <a:r>
              <a:rPr sz="1800">
                <a:latin typeface="맑은 고딕" charset="0"/>
                <a:ea typeface="맑은 고딕" charset="0"/>
              </a:rPr>
              <a:t> Project 폴더에 있는 Render Texture 폴더에 Render Texture</a:t>
            </a:r>
            <a:r>
              <a:rPr lang="ko-KR" sz="1800">
                <a:latin typeface="맑은 고딕" charset="0"/>
                <a:ea typeface="맑은 고딕" charset="0"/>
              </a:rPr>
              <a:t>의 이름을 3D Render Texture로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런 다음</a:t>
            </a:r>
            <a:r>
              <a:rPr lang="ko-KR" sz="1800">
                <a:latin typeface="맑은 고딕" charset="0"/>
                <a:ea typeface="맑은 고딕" charset="0"/>
              </a:rPr>
              <a:t> 3D Texture 오브젝트에 있는 Raw Image 컴포넌트의 Texture에 3D Render Texture를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1219" name="도형 60"/>
          <p:cNvCxnSpPr/>
          <p:nvPr/>
        </p:nvCxnSpPr>
        <p:spPr>
          <a:xfrm rot="0" flipV="1">
            <a:off x="7930515" y="1604645"/>
            <a:ext cx="2926715" cy="180467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0" name="그림 62" descr="C:/Users/Admin1/AppData/Roaming/PolarisOffice/ETemp/11252_20358368/fImage100953289358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29995" y="1404620"/>
            <a:ext cx="1506855" cy="2319655"/>
          </a:xfrm>
          <a:prstGeom prst="roundRect"/>
          <a:solidFill>
            <a:srgbClr val="EDEDED"/>
          </a:solidFill>
        </p:spPr>
      </p:pic>
      <p:pic>
        <p:nvPicPr>
          <p:cNvPr id="1221" name="그림 65" descr="C:/Users/Admin1/AppData/Roaming/PolarisOffice/ETemp/11252_20358368/fImage37833296962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866390" y="2222500"/>
            <a:ext cx="2511425" cy="704850"/>
          </a:xfrm>
          <a:prstGeom prst="roundRect"/>
          <a:solidFill>
            <a:srgbClr val="EDEDED"/>
          </a:solidFill>
        </p:spPr>
      </p:pic>
      <p:pic>
        <p:nvPicPr>
          <p:cNvPr id="1222" name="그림 68" descr="C:/Users/Admin1/AppData/Roaming/PolarisOffice/ETemp/11252_20358368/fImage35943304464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871470" y="1402715"/>
            <a:ext cx="2506980" cy="702310"/>
          </a:xfrm>
          <a:prstGeom prst="roundRect"/>
          <a:solidFill>
            <a:srgbClr val="EDEDED"/>
          </a:solidFill>
        </p:spPr>
      </p:pic>
      <p:pic>
        <p:nvPicPr>
          <p:cNvPr id="1223" name="그림 69" descr="C:/Users/Admin1/AppData/Roaming/PolarisOffice/ETemp/11252_20358368/fImage38403315705.png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870835" y="3021965"/>
            <a:ext cx="2516505" cy="69342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121785" y="410210"/>
            <a:ext cx="394335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열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여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섯 번째 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213" name="Rect 0"/>
          <p:cNvSpPr txBox="1">
            <a:spLocks/>
          </p:cNvSpPr>
          <p:nvPr/>
        </p:nvSpPr>
        <p:spPr>
          <a:xfrm>
            <a:off x="1228090" y="5031105"/>
            <a:ext cx="4135120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마지막으로 3D Camera 오브젝트의 Target Texture에 3D Render Texture를 넣어준 다음 Clear Flags를 Solid Color로 변경합니다.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18" name="Rect 0"/>
          <p:cNvSpPr txBox="1">
            <a:spLocks/>
          </p:cNvSpPr>
          <p:nvPr/>
        </p:nvSpPr>
        <p:spPr>
          <a:xfrm>
            <a:off x="6827520" y="5028565"/>
            <a:ext cx="4138930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이제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https://www.mixamo.com</a:t>
            </a: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사이트에서 </a:t>
            </a:r>
            <a:r>
              <a:rPr sz="1800">
                <a:latin typeface="맑은 고딕" charset="0"/>
                <a:ea typeface="맑은 고딕" charset="0"/>
              </a:rPr>
              <a:t>에서 Animation을 선택하고 Idle 애니메이션을 Download합니다.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20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0630" y="1343660"/>
            <a:ext cx="4140200" cy="2497455"/>
          </a:xfrm>
          <a:prstGeom prst="roundRect"/>
          <a:solidFill>
            <a:srgbClr val="EDEDED"/>
          </a:solidFill>
        </p:spPr>
      </p:pic>
      <p:pic>
        <p:nvPicPr>
          <p:cNvPr id="1221" name="그림 4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2535" y="3990975"/>
            <a:ext cx="4146550" cy="973455"/>
          </a:xfrm>
          <a:prstGeom prst="roundRect"/>
          <a:solidFill>
            <a:srgbClr val="EDEDED"/>
          </a:solidFill>
        </p:spPr>
      </p:pic>
      <p:cxnSp>
        <p:nvCxnSpPr>
          <p:cNvPr id="1222" name="도형 5"/>
          <p:cNvCxnSpPr/>
          <p:nvPr/>
        </p:nvCxnSpPr>
        <p:spPr>
          <a:xfrm rot="0" flipV="1">
            <a:off x="2344420" y="3142615"/>
            <a:ext cx="2934970" cy="133032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3" name="그림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6725" y="1346835"/>
            <a:ext cx="4140835" cy="357505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121785" y="410210"/>
            <a:ext cx="394335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열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일곱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224" name="텍스트 상자 8"/>
          <p:cNvSpPr txBox="1">
            <a:spLocks/>
          </p:cNvSpPr>
          <p:nvPr/>
        </p:nvSpPr>
        <p:spPr>
          <a:xfrm>
            <a:off x="1340485" y="4693285"/>
            <a:ext cx="3990975" cy="15081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37. </a:t>
            </a:r>
            <a:r>
              <a:rPr sz="1800">
                <a:latin typeface="맑은 고딕" charset="0"/>
                <a:ea typeface="맑은 고딕" charset="0"/>
              </a:rPr>
              <a:t>마지막으</a:t>
            </a:r>
            <a:r>
              <a:rPr lang="ko-KR" sz="1800">
                <a:latin typeface="맑은 고딕" charset="0"/>
                <a:ea typeface="맑은 고딕" charset="0"/>
              </a:rPr>
              <a:t>로</a:t>
            </a:r>
            <a:r>
              <a:rPr sz="1800">
                <a:latin typeface="맑은 고딕" charset="0"/>
                <a:ea typeface="맑은 고딕" charset="0"/>
              </a:rPr>
              <a:t> Format은 FBX for Unity(.fbx)로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이</a:t>
            </a:r>
            <a:r>
              <a:rPr lang="ko-KR" sz="1800">
                <a:latin typeface="맑은 고딕" charset="0"/>
                <a:ea typeface="맑은 고딕" charset="0"/>
              </a:rPr>
              <a:t>제</a:t>
            </a:r>
            <a:r>
              <a:rPr sz="1800">
                <a:latin typeface="맑은 고딕" charset="0"/>
                <a:ea typeface="맑은 고딕" charset="0"/>
              </a:rPr>
              <a:t> Skin</a:t>
            </a:r>
            <a:r>
              <a:rPr lang="ko-KR" sz="1800">
                <a:latin typeface="맑은 고딕" charset="0"/>
                <a:ea typeface="맑은 고딕" charset="0"/>
              </a:rPr>
              <a:t>을</a:t>
            </a:r>
            <a:r>
              <a:rPr sz="1800">
                <a:latin typeface="맑은 고딕" charset="0"/>
                <a:ea typeface="맑은 고딕" charset="0"/>
              </a:rPr>
              <a:t> Whitout Skin으로 설정한 다음 Download</a:t>
            </a:r>
            <a:r>
              <a:rPr lang="ko-KR" sz="1800">
                <a:latin typeface="맑은 고딕" charset="0"/>
                <a:ea typeface="맑은 고딕" charset="0"/>
              </a:rPr>
              <a:t>를 선택</a:t>
            </a:r>
            <a:r>
              <a:rPr sz="1800">
                <a:latin typeface="맑은 고딕" charset="0"/>
                <a:ea typeface="맑은 고딕" charset="0"/>
              </a:rPr>
              <a:t>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25" name="그림 9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336040" y="1346835"/>
            <a:ext cx="4002405" cy="3226435"/>
          </a:xfrm>
          <a:prstGeom prst="roundRect"/>
          <a:solidFill>
            <a:srgbClr val="EDEDED"/>
          </a:solidFill>
        </p:spPr>
      </p:pic>
      <p:pic>
        <p:nvPicPr>
          <p:cNvPr id="1226" name="그림 1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8155" y="1529715"/>
            <a:ext cx="862330" cy="741045"/>
          </a:xfrm>
          <a:prstGeom prst="roundRect"/>
          <a:solidFill>
            <a:srgbClr val="EDEDED"/>
          </a:solidFill>
        </p:spPr>
      </p:pic>
      <p:pic>
        <p:nvPicPr>
          <p:cNvPr id="1228" name="그림 1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897495" y="1346835"/>
            <a:ext cx="3068320" cy="1092200"/>
          </a:xfrm>
          <a:prstGeom prst="roundRect"/>
          <a:solidFill>
            <a:srgbClr val="EDEDED"/>
          </a:solidFill>
        </p:spPr>
      </p:pic>
      <p:pic>
        <p:nvPicPr>
          <p:cNvPr id="1227" name="그림 14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7627620" y="1570990"/>
            <a:ext cx="347345" cy="659130"/>
          </a:xfrm>
          <a:prstGeom prst="rect"/>
          <a:noFill/>
        </p:spPr>
      </p:pic>
      <p:sp>
        <p:nvSpPr>
          <p:cNvPr id="1229" name="텍스트 상자 18"/>
          <p:cNvSpPr txBox="1">
            <a:spLocks/>
          </p:cNvSpPr>
          <p:nvPr/>
        </p:nvSpPr>
        <p:spPr>
          <a:xfrm>
            <a:off x="6816725" y="2490470"/>
            <a:ext cx="415798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sz="1800">
                <a:latin typeface="맑은 고딕" charset="0"/>
                <a:ea typeface="맑은 고딕" charset="0"/>
              </a:rPr>
              <a:t>그다음 애니메이션 파일을 유니티 프로젝트에 추가합니다.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30" name="그림 20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05295" y="3306445"/>
            <a:ext cx="4194810" cy="2106930"/>
          </a:xfrm>
          <a:prstGeom prst="roundRect"/>
          <a:solidFill>
            <a:srgbClr val="EDEDED"/>
          </a:solidFill>
        </p:spPr>
      </p:pic>
      <p:sp>
        <p:nvSpPr>
          <p:cNvPr id="1231" name="텍스트 상자 21"/>
          <p:cNvSpPr txBox="1">
            <a:spLocks/>
          </p:cNvSpPr>
          <p:nvPr/>
        </p:nvSpPr>
        <p:spPr>
          <a:xfrm>
            <a:off x="6806565" y="5525135"/>
            <a:ext cx="420370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39. </a:t>
            </a:r>
            <a:r>
              <a:rPr sz="1800">
                <a:latin typeface="맑은 고딕" charset="0"/>
                <a:ea typeface="맑은 고딕" charset="0"/>
              </a:rPr>
              <a:t>그리</a:t>
            </a:r>
            <a:r>
              <a:rPr lang="ko-KR" sz="1800">
                <a:latin typeface="맑은 고딕" charset="0"/>
                <a:ea typeface="맑은 고딕" charset="0"/>
              </a:rPr>
              <a:t>고</a:t>
            </a:r>
            <a:r>
              <a:rPr sz="1800">
                <a:latin typeface="맑은 고딕" charset="0"/>
                <a:ea typeface="맑은 고딕" charset="0"/>
              </a:rPr>
              <a:t> 애니메이터 컨트롤러를 선택하여 Base Layer에 들어옵니다.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121785" y="410210"/>
            <a:ext cx="394398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열여덟 번째 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224" name="Rect 0"/>
          <p:cNvSpPr txBox="1">
            <a:spLocks/>
          </p:cNvSpPr>
          <p:nvPr/>
        </p:nvSpPr>
        <p:spPr>
          <a:xfrm rot="0">
            <a:off x="1214120" y="3895090"/>
            <a:ext cx="4141470" cy="23387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40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sz="1800">
                <a:latin typeface="맑은 고딕" charset="0"/>
                <a:ea typeface="맑은 고딕" charset="0"/>
              </a:rPr>
              <a:t>그런 다음 </a:t>
            </a:r>
            <a:r>
              <a:rPr lang="ko-KR" sz="1800">
                <a:latin typeface="맑은 고딕" charset="0"/>
                <a:ea typeface="맑은 고딕" charset="0"/>
              </a:rPr>
              <a:t>Unique Lobby와 Platinum Lobby 그리고 Challenger Lobby 오브젝트의 이벤트 함수에 </a:t>
            </a:r>
            <a:r>
              <a:rPr lang="ko-KR" sz="1800">
                <a:latin typeface="맑은 고딕" charset="0"/>
                <a:ea typeface="맑은 고딕" charset="0"/>
              </a:rPr>
              <a:t>Server Manager </a:t>
            </a:r>
            <a:r>
              <a:rPr lang="ko-KR" sz="1800">
                <a:latin typeface="맑은 고딕" charset="0"/>
                <a:ea typeface="맑은 고딕" charset="0"/>
              </a:rPr>
              <a:t>오브젝트를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러고 나서</a:t>
            </a:r>
            <a:r>
              <a:rPr lang="ko-KR" sz="1800">
                <a:latin typeface="맑은 고딕" charset="0"/>
                <a:ea typeface="맑은 고딕" charset="0"/>
              </a:rPr>
              <a:t> Select</a:t>
            </a:r>
            <a:r>
              <a:rPr lang="ko-KR" sz="1800">
                <a:latin typeface="맑은 고딕" charset="0"/>
                <a:ea typeface="맑은 고딕" charset="0"/>
              </a:rPr>
              <a:t>Server</a:t>
            </a:r>
            <a:r>
              <a:rPr lang="ko-KR" sz="1800">
                <a:latin typeface="맑은 고딕" charset="0"/>
                <a:ea typeface="맑은 고딕" charset="0"/>
              </a:rPr>
              <a:t>( ) 함수를 이벤트로 등록합니다.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31" name="Rect 0"/>
          <p:cNvSpPr txBox="1">
            <a:spLocks/>
          </p:cNvSpPr>
          <p:nvPr/>
        </p:nvSpPr>
        <p:spPr>
          <a:xfrm rot="0">
            <a:off x="6798310" y="5558155"/>
            <a:ext cx="4210050" cy="67818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그런 다음</a:t>
            </a:r>
            <a:r>
              <a:rPr sz="1800">
                <a:latin typeface="맑은 고딕" charset="0"/>
                <a:ea typeface="맑은 고딕" charset="0"/>
              </a:rPr>
              <a:t> 애니메이션 파일</a:t>
            </a:r>
            <a:r>
              <a:rPr lang="ko-KR" sz="1800">
                <a:latin typeface="맑은 고딕" charset="0"/>
                <a:ea typeface="맑은 고딕" charset="0"/>
              </a:rPr>
              <a:t>에 있는 </a:t>
            </a:r>
            <a:r>
              <a:rPr sz="1800">
                <a:latin typeface="맑은 고딕" charset="0"/>
                <a:ea typeface="맑은 고딕" charset="0"/>
              </a:rPr>
              <a:t>클립</a:t>
            </a:r>
            <a:r>
              <a:rPr lang="ko-KR" sz="1800">
                <a:latin typeface="맑은 고딕" charset="0"/>
                <a:ea typeface="맑은 고딕" charset="0"/>
              </a:rPr>
              <a:t>의</a:t>
            </a:r>
            <a:r>
              <a:rPr sz="1800">
                <a:latin typeface="맑은 고딕" charset="0"/>
                <a:ea typeface="맑은 고딕" charset="0"/>
              </a:rPr>
              <a:t> 이름을 </a:t>
            </a:r>
            <a:r>
              <a:rPr lang="ko-KR" sz="1800">
                <a:latin typeface="맑은 고딕" charset="0"/>
                <a:ea typeface="맑은 고딕" charset="0"/>
              </a:rPr>
              <a:t>Idle로 </a:t>
            </a:r>
            <a:r>
              <a:rPr sz="1800">
                <a:latin typeface="맑은 고딕" charset="0"/>
                <a:ea typeface="맑은 고딕" charset="0"/>
              </a:rPr>
              <a:t>변경합니다. 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40" name="그림 40" descr="C:/Users/Admin1/AppData/Roaming/PolarisOffice/ETemp/11252_20358368/fImage41453693281.png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204835" y="1371600"/>
            <a:ext cx="2806065" cy="1380490"/>
          </a:xfrm>
          <a:prstGeom prst="roundRect"/>
          <a:solidFill>
            <a:srgbClr val="EDEDED"/>
          </a:solidFill>
        </p:spPr>
      </p:pic>
      <p:sp>
        <p:nvSpPr>
          <p:cNvPr id="1242" name="텍스트 상자 45"/>
          <p:cNvSpPr txBox="1">
            <a:spLocks/>
          </p:cNvSpPr>
          <p:nvPr/>
        </p:nvSpPr>
        <p:spPr>
          <a:xfrm rot="0">
            <a:off x="6808470" y="2867025"/>
            <a:ext cx="4191635" cy="862965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41. </a:t>
            </a:r>
            <a:r>
              <a:rPr sz="1800">
                <a:latin typeface="맑은 고딕" charset="0"/>
                <a:ea typeface="맑은 고딕" charset="0"/>
              </a:rPr>
              <a:t>이</a:t>
            </a:r>
            <a:r>
              <a:rPr lang="ko-KR" sz="1800">
                <a:latin typeface="맑은 고딕" charset="0"/>
                <a:ea typeface="맑은 고딕" charset="0"/>
              </a:rPr>
              <a:t>제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character</a:t>
            </a:r>
            <a:r>
              <a:rPr sz="1800">
                <a:latin typeface="맑은 고딕" charset="0"/>
                <a:ea typeface="맑은 고딕" charset="0"/>
              </a:rPr>
              <a:t> 오브젝트에 </a:t>
            </a:r>
            <a:r>
              <a:rPr lang="ko-KR" sz="1800">
                <a:latin typeface="맑은 고딕" charset="0"/>
                <a:ea typeface="맑은 고딕" charset="0"/>
              </a:rPr>
              <a:t>Project 폴더에 있는 Animator 폴더에 Photon</a:t>
            </a:r>
            <a:r>
              <a:rPr sz="1800">
                <a:latin typeface="맑은 고딕" charset="0"/>
                <a:ea typeface="맑은 고딕" charset="0"/>
              </a:rPr>
              <a:t> Animator Controller를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43" name="그림 46" descr="C:/Users/Admin1/AppData/Roaming/PolarisOffice/ETemp/11252_20358368/fImage77263749961.png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08470" y="3906520"/>
            <a:ext cx="4199255" cy="1530985"/>
          </a:xfrm>
          <a:prstGeom prst="roundRect"/>
          <a:solidFill>
            <a:srgbClr val="EDEDED"/>
          </a:solidFill>
        </p:spPr>
      </p:pic>
      <p:pic>
        <p:nvPicPr>
          <p:cNvPr id="1244" name="그림 46" descr="C:/Users/Admin1/AppData/Roaming/PolarisOffice/ETemp/11252_20358368/fImage97763208145.png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22375" y="1371600"/>
            <a:ext cx="1463675" cy="2402840"/>
          </a:xfrm>
          <a:prstGeom prst="roundRect"/>
          <a:solidFill>
            <a:srgbClr val="EDEDED"/>
          </a:solidFill>
        </p:spPr>
      </p:pic>
      <p:pic>
        <p:nvPicPr>
          <p:cNvPr id="1245" name="그림 49" descr="C:/Users/Admin1/AppData/Roaming/PolarisOffice/ETemp/11252_20358368/fImage102463213281.png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05295" y="1371600"/>
            <a:ext cx="1184275" cy="1380490"/>
          </a:xfrm>
          <a:prstGeom prst="roundRect"/>
          <a:solidFill>
            <a:srgbClr val="EDEDED"/>
          </a:solidFill>
        </p:spPr>
      </p:pic>
      <p:pic>
        <p:nvPicPr>
          <p:cNvPr id="1241" name="그림 44" descr="C:/Users/Admin1/AppData/Roaming/PolarisOffice/ETemp/11252_20358368/fImage2242173726827.png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7665085" y="1895475"/>
            <a:ext cx="807085" cy="351155"/>
          </a:xfrm>
          <a:prstGeom prst="rect"/>
          <a:noFill/>
        </p:spPr>
      </p:pic>
      <p:pic>
        <p:nvPicPr>
          <p:cNvPr id="1246" name="그림 50" descr="C:/Users/Admin1/AppData/Roaming/PolarisOffice/ETemp/11252_20358368/fImage63753226827.png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807335" y="1363345"/>
            <a:ext cx="2546985" cy="740410"/>
          </a:xfrm>
          <a:prstGeom prst="roundRect"/>
          <a:solidFill>
            <a:srgbClr val="EDEDED"/>
          </a:solidFill>
        </p:spPr>
      </p:pic>
      <p:pic>
        <p:nvPicPr>
          <p:cNvPr id="1247" name="그림 51" descr="C:/Users/Admin1/AppData/Roaming/PolarisOffice/ETemp/11252_20358368/fImage64373239961.png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801620" y="2210435"/>
            <a:ext cx="2552700" cy="732790"/>
          </a:xfrm>
          <a:prstGeom prst="roundRect"/>
          <a:solidFill>
            <a:srgbClr val="EDEDED"/>
          </a:solidFill>
        </p:spPr>
      </p:pic>
      <p:pic>
        <p:nvPicPr>
          <p:cNvPr id="1248" name="그림 52" descr="C:/Users/Admin1/AppData/Roaming/PolarisOffice/ETemp/11252_20358368/fImage6488324491.png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799715" y="3034030"/>
            <a:ext cx="2546350" cy="732155"/>
          </a:xfrm>
          <a:prstGeom prst="roundRect"/>
          <a:solidFill>
            <a:srgbClr val="EDEDED"/>
          </a:solidFill>
        </p:spPr>
      </p:pic>
      <p:cxnSp>
        <p:nvCxnSpPr>
          <p:cNvPr id="1249" name="도형 59"/>
          <p:cNvCxnSpPr/>
          <p:nvPr/>
        </p:nvCxnSpPr>
        <p:spPr>
          <a:xfrm rot="0">
            <a:off x="2450465" y="3333750"/>
            <a:ext cx="1135380" cy="12192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0" name="도형 60"/>
          <p:cNvCxnSpPr/>
          <p:nvPr/>
        </p:nvCxnSpPr>
        <p:spPr>
          <a:xfrm rot="0" flipV="1">
            <a:off x="2442210" y="2632075"/>
            <a:ext cx="1151890" cy="65024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1" name="도형 61"/>
          <p:cNvCxnSpPr/>
          <p:nvPr/>
        </p:nvCxnSpPr>
        <p:spPr>
          <a:xfrm rot="0" flipV="1">
            <a:off x="2442210" y="1775460"/>
            <a:ext cx="1160780" cy="143764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121785" y="410210"/>
            <a:ext cx="394398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열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아홉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231" name="Rect 0"/>
          <p:cNvSpPr txBox="1">
            <a:spLocks/>
          </p:cNvSpPr>
          <p:nvPr/>
        </p:nvSpPr>
        <p:spPr>
          <a:xfrm rot="0">
            <a:off x="6823075" y="4984750"/>
            <a:ext cx="4210050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마지막으로 Ground 오브젝트의 이미지 컴포넌트에 Project 파일에 있는 Texture 폴더에 </a:t>
            </a:r>
            <a:r>
              <a:rPr sz="1800">
                <a:latin typeface="맑은 고딕" charset="0"/>
                <a:ea typeface="맑은 고딕" charset="0"/>
              </a:rPr>
              <a:t>I</a:t>
            </a:r>
            <a:r>
              <a:rPr lang="ko-KR" sz="1800">
                <a:latin typeface="맑은 고딕" charset="0"/>
                <a:ea typeface="맑은 고딕" charset="0"/>
              </a:rPr>
              <a:t>ce Kingdom 이미지를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44" name="텍스트 상자 3"/>
          <p:cNvSpPr txBox="1">
            <a:spLocks/>
          </p:cNvSpPr>
          <p:nvPr/>
        </p:nvSpPr>
        <p:spPr>
          <a:xfrm rot="0">
            <a:off x="1332865" y="2864485"/>
            <a:ext cx="401256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sz="1800">
                <a:latin typeface="맑은 고딕" charset="0"/>
                <a:ea typeface="맑은 고딕" charset="0"/>
              </a:rPr>
              <a:t>그다음으로 Idle 애니메이션을 Base Layer에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45" name="그림 4" descr="C:/Users/Admin1/AppData/Roaming/PolarisOffice/ETemp/21024_6616024/fImage403037541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332865" y="1645920"/>
            <a:ext cx="895985" cy="765175"/>
          </a:xfrm>
          <a:prstGeom prst="roundRect"/>
          <a:solidFill>
            <a:srgbClr val="EDEDED"/>
          </a:solidFill>
        </p:spPr>
      </p:pic>
      <p:pic>
        <p:nvPicPr>
          <p:cNvPr id="1246" name="그림 5" descr="C:/Users/Admin1/AppData/Roaming/PolarisOffice/ETemp/21024_6616024/fImage30643768467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486025" y="1338580"/>
            <a:ext cx="2884805" cy="1405255"/>
          </a:xfrm>
          <a:prstGeom prst="roundRect"/>
          <a:solidFill>
            <a:srgbClr val="EDEDED"/>
          </a:solidFill>
        </p:spPr>
      </p:pic>
      <p:pic>
        <p:nvPicPr>
          <p:cNvPr id="1247" name="그림 6" descr="C:/Users/Admin1/AppData/Roaming/PolarisOffice/ETemp/21024_6616024/fImage2242173776334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007235" y="1852930"/>
            <a:ext cx="845185" cy="376555"/>
          </a:xfrm>
          <a:prstGeom prst="rect"/>
          <a:noFill/>
        </p:spPr>
      </p:pic>
      <p:pic>
        <p:nvPicPr>
          <p:cNvPr id="1248" name="그림 7" descr="C:/Users/Admin1/AppData/Roaming/PolarisOffice/ETemp/21024_6616024/fImage180763786500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4980" y="1346835"/>
            <a:ext cx="4190365" cy="2219960"/>
          </a:xfrm>
          <a:prstGeom prst="roundRect"/>
          <a:solidFill>
            <a:srgbClr val="EDEDED"/>
          </a:solidFill>
        </p:spPr>
      </p:pic>
      <p:pic>
        <p:nvPicPr>
          <p:cNvPr id="1249" name="그림 10" descr="C:/Users/Admin1/AppData/Roaming/PolarisOffice/ETemp/21024_6616024/fImage148553799169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4980" y="3740785"/>
            <a:ext cx="4182110" cy="1131570"/>
          </a:xfrm>
          <a:prstGeom prst="roundRect"/>
          <a:solidFill>
            <a:srgbClr val="EDEDED"/>
          </a:solidFill>
        </p:spPr>
      </p:pic>
      <p:cxnSp>
        <p:nvCxnSpPr>
          <p:cNvPr id="1250" name="도형 13"/>
          <p:cNvCxnSpPr/>
          <p:nvPr/>
        </p:nvCxnSpPr>
        <p:spPr>
          <a:xfrm rot="0" flipV="1">
            <a:off x="8246745" y="1670685"/>
            <a:ext cx="2668905" cy="246951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51" name="그림 15" descr="C:/Users/Admin1/AppData/Roaming/PolarisOffice/ETemp/21024_6616024/fImage117383825724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30325" y="3670935"/>
            <a:ext cx="4040505" cy="1799590"/>
          </a:xfrm>
          <a:prstGeom prst="roundRect"/>
          <a:solidFill>
            <a:srgbClr val="EDEDED"/>
          </a:solidFill>
        </p:spPr>
      </p:pic>
      <p:sp>
        <p:nvSpPr>
          <p:cNvPr id="1252" name="텍스트 상자 18"/>
          <p:cNvSpPr txBox="1">
            <a:spLocks/>
          </p:cNvSpPr>
          <p:nvPr/>
        </p:nvSpPr>
        <p:spPr>
          <a:xfrm rot="0">
            <a:off x="1329690" y="5537835"/>
            <a:ext cx="401256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sz="1800">
                <a:latin typeface="맑은 고딕" charset="0"/>
                <a:ea typeface="맑은 고딕" charset="0"/>
              </a:rPr>
              <a:t>그</a:t>
            </a:r>
            <a:r>
              <a:rPr sz="1800">
                <a:latin typeface="맑은 고딕" charset="0"/>
                <a:ea typeface="맑은 고딕" charset="0"/>
              </a:rPr>
              <a:t>리</a:t>
            </a:r>
            <a:r>
              <a:rPr lang="ko-KR" sz="1800">
                <a:latin typeface="맑은 고딕" charset="0"/>
                <a:ea typeface="맑은 고딕" charset="0"/>
              </a:rPr>
              <a:t>고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character 오브젝트의 위치와 회전 값을 초기화합니다.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337050" y="377190"/>
            <a:ext cx="351980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여섯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34" name="Rect 0"/>
          <p:cNvSpPr txBox="1">
            <a:spLocks/>
          </p:cNvSpPr>
          <p:nvPr/>
        </p:nvSpPr>
        <p:spPr>
          <a:xfrm>
            <a:off x="6833235" y="4255135"/>
            <a:ext cx="4116070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sz="1800">
                <a:latin typeface="맑은 고딕" charset="0"/>
                <a:ea typeface="맑은 고딕" charset="0"/>
              </a:rPr>
              <a:t>그다음으</a:t>
            </a:r>
            <a:r>
              <a:rPr lang="ko-KR" sz="1800">
                <a:latin typeface="맑은 고딕" charset="0"/>
                <a:ea typeface="맑은 고딕" charset="0"/>
              </a:rPr>
              <a:t>로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UI에서 Button을 3개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그런 다음 Unique Lobby라는 이름과 Platinum Lobby라는 이름 그리고 Challenger Lobby라는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43" name="텍스트 상자 30"/>
          <p:cNvSpPr txBox="1">
            <a:spLocks/>
          </p:cNvSpPr>
          <p:nvPr/>
        </p:nvSpPr>
        <p:spPr>
          <a:xfrm>
            <a:off x="1205865" y="2747645"/>
            <a:ext cx="416560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리고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Ground 오브젝트의 앵커를 Stretch로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45" name="그림 40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3235" y="1379855"/>
            <a:ext cx="2328545" cy="2752090"/>
          </a:xfrm>
          <a:prstGeom prst="roundRect"/>
          <a:solidFill>
            <a:srgbClr val="EDEDED"/>
          </a:solidFill>
        </p:spPr>
      </p:pic>
      <p:pic>
        <p:nvPicPr>
          <p:cNvPr id="1146" name="그림 6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05230" y="1371600"/>
            <a:ext cx="4165600" cy="1339215"/>
          </a:xfrm>
          <a:prstGeom prst="roundRect"/>
          <a:solidFill>
            <a:srgbClr val="EDEDED"/>
          </a:solidFill>
        </p:spPr>
      </p:pic>
      <p:pic>
        <p:nvPicPr>
          <p:cNvPr id="1156" name="그림 16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368790" y="1746250"/>
            <a:ext cx="1580515" cy="201231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텍스트 상자 355"/>
          <p:cNvSpPr txBox="1">
            <a:spLocks/>
          </p:cNvSpPr>
          <p:nvPr/>
        </p:nvSpPr>
        <p:spPr>
          <a:xfrm>
            <a:off x="4332605" y="372110"/>
            <a:ext cx="352679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일곱 번째 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45" name="그림 23"/>
          <p:cNvPicPr>
            <a:picLocks noChangeAspect="1"/>
          </p:cNvPicPr>
          <p:nvPr/>
        </p:nvPicPr>
        <p:blipFill rotWithShape="1">
          <a:blip r:embed="rId1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9867900" y="3267075"/>
            <a:ext cx="673735" cy="699135"/>
          </a:xfrm>
          <a:prstGeom prst="roundRect"/>
          <a:solidFill>
            <a:srgbClr val="EDEDED"/>
          </a:solidFill>
        </p:spPr>
      </p:pic>
      <p:sp>
        <p:nvSpPr>
          <p:cNvPr id="49" name="텍스트 상자 29"/>
          <p:cNvSpPr txBox="1">
            <a:spLocks/>
          </p:cNvSpPr>
          <p:nvPr/>
        </p:nvSpPr>
        <p:spPr>
          <a:xfrm rot="0">
            <a:off x="6841490" y="4113530"/>
            <a:ext cx="4116070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sz="1800">
                <a:latin typeface="맑은 고딕" charset="0"/>
                <a:ea typeface="맑은 고딕" charset="0"/>
              </a:rPr>
              <a:t>이</a:t>
            </a:r>
            <a:r>
              <a:rPr lang="ko-KR" sz="1800">
                <a:latin typeface="맑은 고딕" charset="0"/>
                <a:ea typeface="맑은 고딕" charset="0"/>
              </a:rPr>
              <a:t>제 </a:t>
            </a:r>
            <a:r>
              <a:rPr lang="ko-KR" sz="1800">
                <a:latin typeface="맑은 고딕" charset="0"/>
                <a:ea typeface="맑은 고딕" charset="0"/>
              </a:rPr>
              <a:t>빈 게임 오브젝트를 생성하고 Server Manager라는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그다음으로 </a:t>
            </a:r>
            <a:r>
              <a:rPr lang="ko-KR" sz="1800">
                <a:latin typeface="맑은 고딕" charset="0"/>
                <a:ea typeface="맑은 고딕" charset="0"/>
              </a:rPr>
              <a:t>ConnectServer라는 스크립트를 생성</a:t>
            </a:r>
            <a:r>
              <a:rPr lang="ko-KR" sz="1800">
                <a:latin typeface="맑은 고딕" charset="0"/>
                <a:ea typeface="맑은 고딕" charset="0"/>
              </a:rPr>
              <a:t>하고 Server Manager에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0" name="그림 1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451975" y="1437640"/>
            <a:ext cx="1513840" cy="1464310"/>
          </a:xfrm>
          <a:prstGeom prst="roundRect"/>
          <a:solidFill>
            <a:srgbClr val="EDEDED"/>
          </a:solidFill>
        </p:spPr>
      </p:pic>
      <p:pic>
        <p:nvPicPr>
          <p:cNvPr id="51" name="그림 5"/>
          <p:cNvPicPr>
            <a:picLocks noChangeAspect="1"/>
          </p:cNvPicPr>
          <p:nvPr/>
        </p:nvPicPr>
        <p:blipFill rotWithShape="1">
          <a:blip r:embed="rId1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8950" y="1446530"/>
            <a:ext cx="2322830" cy="2527935"/>
          </a:xfrm>
          <a:prstGeom prst="roundRect"/>
          <a:solidFill>
            <a:srgbClr val="EDEDED"/>
          </a:solidFill>
        </p:spPr>
      </p:pic>
      <p:cxnSp>
        <p:nvCxnSpPr>
          <p:cNvPr id="52" name="도형 6"/>
          <p:cNvCxnSpPr>
            <a:stCxn id="45" idx="0"/>
            <a:endCxn id="50" idx="2"/>
          </p:cNvCxnSpPr>
          <p:nvPr/>
        </p:nvCxnSpPr>
        <p:spPr>
          <a:xfrm rot="0" flipV="1">
            <a:off x="10204450" y="2901315"/>
            <a:ext cx="4445" cy="36639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텍스트 상자 276"/>
          <p:cNvSpPr txBox="1">
            <a:spLocks/>
          </p:cNvSpPr>
          <p:nvPr/>
        </p:nvSpPr>
        <p:spPr>
          <a:xfrm>
            <a:off x="4305935" y="318770"/>
            <a:ext cx="357632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여덟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24" name="텍스트 상자 28"/>
          <p:cNvSpPr txBox="1">
            <a:spLocks/>
          </p:cNvSpPr>
          <p:nvPr/>
        </p:nvSpPr>
        <p:spPr>
          <a:xfrm rot="0">
            <a:off x="1454785" y="3983990"/>
            <a:ext cx="3916680" cy="23082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마스터 서버에 접속하는 순간 로비에 접속하게 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로비는 여러 개가 존재할 수 있으며, 로비 안에는 룸이 존재</a:t>
            </a:r>
            <a:r>
              <a:rPr lang="ko-KR" sz="1800">
                <a:latin typeface="맑은 고딕" charset="0"/>
                <a:ea typeface="맑은 고딕" charset="0"/>
              </a:rPr>
              <a:t>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각각의 룸은 서로 독립적인 공간입니다.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6" name="그림 1"/>
          <p:cNvPicPr>
            <a:picLocks noChangeAspect="1"/>
          </p:cNvPicPr>
          <p:nvPr/>
        </p:nvPicPr>
        <p:blipFill rotWithShape="1">
          <a:blip r:embed="rId1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445260" y="1338580"/>
            <a:ext cx="3926205" cy="1414145"/>
          </a:xfrm>
          <a:prstGeom prst="rect"/>
          <a:noFill/>
        </p:spPr>
      </p:pic>
      <p:pic>
        <p:nvPicPr>
          <p:cNvPr id="39" name="그림 5"/>
          <p:cNvPicPr>
            <a:picLocks noChangeAspect="1"/>
          </p:cNvPicPr>
          <p:nvPr/>
        </p:nvPicPr>
        <p:blipFill rotWithShape="1">
          <a:blip r:embed="rId1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446530" y="2737485"/>
            <a:ext cx="1840865" cy="1145540"/>
          </a:xfrm>
          <a:prstGeom prst="rect"/>
          <a:noFill/>
        </p:spPr>
      </p:pic>
      <p:pic>
        <p:nvPicPr>
          <p:cNvPr id="40" name="그림 6"/>
          <p:cNvPicPr>
            <a:picLocks noChangeAspect="1"/>
          </p:cNvPicPr>
          <p:nvPr/>
        </p:nvPicPr>
        <p:blipFill rotWithShape="1">
          <a:blip r:embed="rId1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529965" y="2734310"/>
            <a:ext cx="1840865" cy="1148715"/>
          </a:xfrm>
          <a:prstGeom prst="rect"/>
          <a:noFill/>
        </p:spPr>
      </p:pic>
      <p:sp>
        <p:nvSpPr>
          <p:cNvPr id="43" name="텍스트 상자 9"/>
          <p:cNvSpPr txBox="1">
            <a:spLocks/>
          </p:cNvSpPr>
          <p:nvPr/>
        </p:nvSpPr>
        <p:spPr>
          <a:xfrm>
            <a:off x="6816725" y="5060950"/>
            <a:ext cx="4166235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그리고 Unique Lobby와 Platinum Lobby 그리고 Challenger Lobby 버튼 오브젝트의 앵커를 지정하고 위치와 회전 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4" name="그림 30"/>
          <p:cNvPicPr>
            <a:picLocks noChangeAspect="1"/>
          </p:cNvPicPr>
          <p:nvPr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08470" y="1336675"/>
            <a:ext cx="4165600" cy="1099820"/>
          </a:xfrm>
          <a:prstGeom prst="roundRect"/>
          <a:solidFill>
            <a:srgbClr val="EDEDED"/>
          </a:solidFill>
        </p:spPr>
      </p:pic>
      <p:pic>
        <p:nvPicPr>
          <p:cNvPr id="45" name="그림 31"/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0375" y="2593975"/>
            <a:ext cx="4171950" cy="1089660"/>
          </a:xfrm>
          <a:prstGeom prst="roundRect"/>
          <a:solidFill>
            <a:srgbClr val="EDEDED"/>
          </a:solidFill>
        </p:spPr>
      </p:pic>
      <p:pic>
        <p:nvPicPr>
          <p:cNvPr id="46" name="그림 32"/>
          <p:cNvPicPr>
            <a:picLocks noChangeAspect="1"/>
          </p:cNvPicPr>
          <p:nvPr/>
        </p:nvPicPr>
        <p:blipFill rotWithShape="1"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8630" y="3856990"/>
            <a:ext cx="4171950" cy="109855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>
            <a:off x="4337050" y="377190"/>
            <a:ext cx="352171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아홉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37" name="텍스트 상자 74"/>
          <p:cNvSpPr txBox="1">
            <a:spLocks/>
          </p:cNvSpPr>
          <p:nvPr/>
        </p:nvSpPr>
        <p:spPr>
          <a:xfrm rot="0">
            <a:off x="1222375" y="3940810"/>
            <a:ext cx="4144645" cy="23387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17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그런 다음 ConnectServer 스크립트에서 포톤 네트워크의 MonoBehaviourPunCallbacks 클래스를 상속합니다.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마지막으로</a:t>
            </a:r>
            <a:r>
              <a:rPr lang="ko-KR" sz="1800">
                <a:latin typeface="맑은 고딕" charset="0"/>
                <a:ea typeface="맑은 고딕" charset="0"/>
              </a:rPr>
              <a:t> string 변수를 선언하고 S</a:t>
            </a:r>
            <a:r>
              <a:rPr lang="ko-KR" sz="1800">
                <a:latin typeface="맑은 고딕" charset="0"/>
                <a:ea typeface="맑은 고딕" charset="0"/>
              </a:rPr>
              <a:t>electServer( ) 함수를 선언한 다음 서버에 접속할 수 있도록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46" name="텍스트 상자 10"/>
          <p:cNvSpPr txBox="1">
            <a:spLocks/>
          </p:cNvSpPr>
          <p:nvPr/>
        </p:nvSpPr>
        <p:spPr>
          <a:xfrm rot="0">
            <a:off x="6816725" y="3938270"/>
            <a:ext cx="4149090" cy="23387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18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이제 </a:t>
            </a:r>
            <a:r>
              <a:rPr lang="ko-KR" sz="1800">
                <a:latin typeface="맑은 고딕" charset="0"/>
                <a:ea typeface="맑은 고딕" charset="0"/>
              </a:rPr>
              <a:t>OnJoinedLobb</a:t>
            </a:r>
            <a:r>
              <a:rPr lang="ko-KR" sz="1800">
                <a:latin typeface="맑은 고딕" charset="0"/>
                <a:ea typeface="맑은 고딕" charset="0"/>
              </a:rPr>
              <a:t>y( ) 함수를 선언</a:t>
            </a:r>
            <a:r>
              <a:rPr lang="ko-KR" sz="1800">
                <a:latin typeface="맑은 고딕" charset="0"/>
                <a:ea typeface="맑은 고딕" charset="0"/>
              </a:rPr>
              <a:t>하고 로비에 접속될 때 씬을 이동하도록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</a:t>
            </a:r>
            <a:r>
              <a:rPr lang="ko-KR" sz="1800">
                <a:latin typeface="맑은 고딕" charset="0"/>
                <a:ea typeface="맑은 고딕" charset="0"/>
              </a:rPr>
              <a:t>OnConnectedToMaster( ) 함수를 선언한 다음 특정한 로비를 생성하여 특정한 로비로 접속하도록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49" name="그림 7" descr="C:/Users/Admin1/AppData/Roaming/PolarisOffice/ETemp/11252_20358368/fImage139333056334.png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0630" y="1322070"/>
            <a:ext cx="4140200" cy="2469515"/>
          </a:xfrm>
          <a:prstGeom prst="roundRect"/>
          <a:solidFill>
            <a:srgbClr val="EDEDED"/>
          </a:solidFill>
        </p:spPr>
      </p:pic>
      <p:pic>
        <p:nvPicPr>
          <p:cNvPr id="1150" name="그림 10" descr="C:/Users/Admin1/AppData/Roaming/PolarisOffice/ETemp/11252_20358368/fImage115223066500.png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6725" y="1322070"/>
            <a:ext cx="4149090" cy="247777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479290" y="401955"/>
            <a:ext cx="322770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열 번째 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53" name="Rect 0"/>
          <p:cNvSpPr txBox="1">
            <a:spLocks/>
          </p:cNvSpPr>
          <p:nvPr/>
        </p:nvSpPr>
        <p:spPr>
          <a:xfrm>
            <a:off x="1229995" y="2373630"/>
            <a:ext cx="4116705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19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그런 다음 Unique Lobby와 Platinum Lobby 그리고 Challenger Lobby 버튼 오브젝트의 On Click( ) 함수 이벤트를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70" name="Rect 0"/>
          <p:cNvSpPr txBox="1">
            <a:spLocks/>
          </p:cNvSpPr>
          <p:nvPr/>
        </p:nvSpPr>
        <p:spPr>
          <a:xfrm>
            <a:off x="6822440" y="5266055"/>
            <a:ext cx="417322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이제 File에서 Build Settings를 선택하고 Photon Room 씬을 Scenes in Build에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78" name="그림 1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1900" y="1370330"/>
            <a:ext cx="4114800" cy="916305"/>
          </a:xfrm>
          <a:prstGeom prst="roundRect"/>
          <a:solidFill>
            <a:srgbClr val="EDEDED"/>
          </a:solidFill>
        </p:spPr>
      </p:pic>
      <p:pic>
        <p:nvPicPr>
          <p:cNvPr id="1183" name="그림 12" descr="C:/Users/Admin1/AppData/Roaming/PolarisOffice/ETemp/11252_20358368/fImage79303316500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8155" y="1363345"/>
            <a:ext cx="4147185" cy="2378710"/>
          </a:xfrm>
          <a:prstGeom prst="rect"/>
          <a:noFill/>
        </p:spPr>
      </p:pic>
      <p:pic>
        <p:nvPicPr>
          <p:cNvPr id="1184" name="그림 18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5615" y="3948430"/>
            <a:ext cx="4157345" cy="1231265"/>
          </a:xfrm>
          <a:prstGeom prst="roundRect"/>
          <a:solidFill>
            <a:srgbClr val="EDEDED"/>
          </a:solidFill>
        </p:spPr>
      </p:pic>
      <p:pic>
        <p:nvPicPr>
          <p:cNvPr id="1185" name="그림 54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1900" y="3716020"/>
            <a:ext cx="4130675" cy="1197610"/>
          </a:xfrm>
          <a:prstGeom prst="roundRect"/>
          <a:solidFill>
            <a:srgbClr val="EDEDED"/>
          </a:solidFill>
        </p:spPr>
      </p:pic>
      <p:sp>
        <p:nvSpPr>
          <p:cNvPr id="1186" name="텍스트 상자 58"/>
          <p:cNvSpPr txBox="1">
            <a:spLocks/>
          </p:cNvSpPr>
          <p:nvPr/>
        </p:nvSpPr>
        <p:spPr>
          <a:xfrm>
            <a:off x="1226820" y="4980940"/>
            <a:ext cx="4116705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0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그다음 Unique Lobby와 Platinum Lobby 그리고 Challenger Lobby 버튼 오브젝트의 하위 오브젝트에 텍스트 컴포넌트의 Font Size를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288155" y="410210"/>
            <a:ext cx="360997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열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한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185" name="그림 49" descr="C:/Users/Admin1/AppData/Roaming/PolarisOffice/ETemp/11252_20358368/fImage75693665705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8885" y="1404620"/>
            <a:ext cx="2461895" cy="3709035"/>
          </a:xfrm>
          <a:prstGeom prst="roundRect"/>
          <a:solidFill>
            <a:srgbClr val="EDEDED"/>
          </a:solidFill>
        </p:spPr>
      </p:pic>
      <p:sp>
        <p:nvSpPr>
          <p:cNvPr id="1187" name="텍스트 상자 53"/>
          <p:cNvSpPr txBox="1">
            <a:spLocks/>
          </p:cNvSpPr>
          <p:nvPr/>
        </p:nvSpPr>
        <p:spPr>
          <a:xfrm>
            <a:off x="1238885" y="5353685"/>
            <a:ext cx="4116705" cy="862965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그리</a:t>
            </a:r>
            <a:r>
              <a:rPr lang="ko-KR" sz="1800">
                <a:latin typeface="맑은 고딕" charset="0"/>
                <a:ea typeface="맑은 고딕" charset="0"/>
              </a:rPr>
              <a:t>고</a:t>
            </a:r>
            <a:r>
              <a:rPr sz="1800">
                <a:latin typeface="맑은 고딕" charset="0"/>
                <a:ea typeface="맑은 고딕" charset="0"/>
              </a:rPr>
              <a:t> Camera 오브젝트를 생성</a:t>
            </a:r>
            <a:r>
              <a:rPr lang="ko-KR" sz="1800">
                <a:latin typeface="맑은 고딕" charset="0"/>
                <a:ea typeface="맑은 고딕" charset="0"/>
              </a:rPr>
              <a:t>한 다음 3D Camera라는 이름으로 정의합니다</a:t>
            </a:r>
            <a:r>
              <a:rPr sz="1800">
                <a:latin typeface="맑은 고딕" charset="0"/>
                <a:ea typeface="맑은 고딕" charset="0"/>
              </a:rPr>
              <a:t>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93" name="그림 23" descr="C:/Users/Admin1/AppData/Roaming/PolarisOffice/ETemp/11252_20358368/fImage89073099169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908425" y="2078355"/>
            <a:ext cx="1437640" cy="2386330"/>
          </a:xfrm>
          <a:prstGeom prst="roundRect"/>
          <a:solidFill>
            <a:srgbClr val="EDEDED"/>
          </a:solidFill>
        </p:spPr>
      </p:pic>
      <p:sp>
        <p:nvSpPr>
          <p:cNvPr id="1194" name="텍스트 상자 36"/>
          <p:cNvSpPr txBox="1">
            <a:spLocks/>
          </p:cNvSpPr>
          <p:nvPr/>
        </p:nvSpPr>
        <p:spPr>
          <a:xfrm rot="0">
            <a:off x="6830060" y="5313680"/>
            <a:ext cx="414528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런 다음</a:t>
            </a:r>
            <a:r>
              <a:rPr sz="1800">
                <a:latin typeface="맑은 고딕" charset="0"/>
                <a:ea typeface="맑은 고딕" charset="0"/>
              </a:rPr>
              <a:t> Project 폴더에 있는 Render Texture 폴더에 Render Texture를 생성합니다.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95" name="그림 37" descr="C:/Users/Admin1/AppData/Roaming/PolarisOffice/ETemp/11252_20358368/fImage421643332995.png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3235" y="1404620"/>
            <a:ext cx="4115435" cy="372491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288155" y="410210"/>
            <a:ext cx="361061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열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두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87" name="Rect 0"/>
          <p:cNvSpPr txBox="1">
            <a:spLocks/>
          </p:cNvSpPr>
          <p:nvPr/>
        </p:nvSpPr>
        <p:spPr>
          <a:xfrm>
            <a:off x="1222375" y="4713605"/>
            <a:ext cx="4133850" cy="1497965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24.</a:t>
            </a:r>
            <a:r>
              <a:rPr lang="ko-KR" sz="2000">
                <a:latin typeface="맑은 고딕" charset="0"/>
                <a:ea typeface="맑은 고딕" charset="0"/>
              </a:rPr>
              <a:t> </a:t>
            </a:r>
            <a:r>
              <a:rPr lang="ko-KR" sz="2000">
                <a:latin typeface="맑은 고딕" charset="0"/>
                <a:ea typeface="맑은 고딕" charset="0"/>
              </a:rPr>
              <a:t>그다음으로</a:t>
            </a:r>
            <a:r>
              <a:rPr lang="ko-KR" sz="20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UI에 Raw Image를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그러고 나서</a:t>
            </a:r>
            <a:r>
              <a:rPr sz="1800">
                <a:latin typeface="맑은 고딕" charset="0"/>
                <a:ea typeface="맑은 고딕" charset="0"/>
              </a:rPr>
              <a:t> Raw Image의 이름을 3</a:t>
            </a:r>
            <a:r>
              <a:rPr lang="ko-KR" sz="1800">
                <a:latin typeface="맑은 고딕" charset="0"/>
                <a:ea typeface="맑은 고딕" charset="0"/>
              </a:rPr>
              <a:t>D Texture</a:t>
            </a:r>
            <a:r>
              <a:rPr sz="1800">
                <a:latin typeface="맑은 고딕" charset="0"/>
                <a:ea typeface="맑은 고딕" charset="0"/>
              </a:rPr>
              <a:t>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92" name="Rect 0"/>
          <p:cNvSpPr txBox="1">
            <a:spLocks/>
          </p:cNvSpPr>
          <p:nvPr/>
        </p:nvSpPr>
        <p:spPr>
          <a:xfrm rot="0">
            <a:off x="6824980" y="3081655"/>
            <a:ext cx="4133850" cy="693420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</a:t>
            </a:r>
            <a:r>
              <a:rPr lang="ko-KR" sz="1800">
                <a:latin typeface="맑은 고딕" charset="0"/>
                <a:ea typeface="맑은 고딕" charset="0"/>
              </a:rPr>
              <a:t> 3D Texture 오브젝트의 앵커를 지정하고 위치와 회전 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96" name="그림 18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0630" y="1388110"/>
            <a:ext cx="2610485" cy="3117850"/>
          </a:xfrm>
          <a:prstGeom prst="roundRect"/>
          <a:solidFill>
            <a:srgbClr val="EDEDED"/>
          </a:solidFill>
        </p:spPr>
      </p:pic>
      <p:pic>
        <p:nvPicPr>
          <p:cNvPr id="1198" name="그림 22" descr="C:/Users/Admin1/AppData/Roaming/PolarisOffice/ETemp/11252_20358368/fImage126912815724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6725" y="1388110"/>
            <a:ext cx="4141470" cy="1546860"/>
          </a:xfrm>
          <a:prstGeom prst="roundRect"/>
          <a:solidFill>
            <a:srgbClr val="EDEDED"/>
          </a:solidFill>
        </p:spPr>
      </p:pic>
      <p:pic>
        <p:nvPicPr>
          <p:cNvPr id="1199" name="그림 25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5140" y="3919855"/>
            <a:ext cx="4130675" cy="1492250"/>
          </a:xfrm>
          <a:prstGeom prst="roundRect"/>
          <a:solidFill>
            <a:srgbClr val="EDEDED"/>
          </a:solidFill>
        </p:spPr>
      </p:pic>
      <p:sp>
        <p:nvSpPr>
          <p:cNvPr id="1200" name="텍스트 상자 29"/>
          <p:cNvSpPr txBox="1">
            <a:spLocks/>
          </p:cNvSpPr>
          <p:nvPr/>
        </p:nvSpPr>
        <p:spPr>
          <a:xfrm rot="0">
            <a:off x="6830060" y="5555615"/>
            <a:ext cx="4133850" cy="655955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3D Camera 오브젝트의 위치와 회전 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01" name="그림 26" descr="C:/Users/Admin1/AppData/Roaming/PolarisOffice/ETemp/11252_20358368/fImage92363105724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969385" y="2019300"/>
            <a:ext cx="1384935" cy="183896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288155" y="410210"/>
            <a:ext cx="361061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열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세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87" name="Rect 0"/>
          <p:cNvSpPr txBox="1">
            <a:spLocks/>
          </p:cNvSpPr>
          <p:nvPr/>
        </p:nvSpPr>
        <p:spPr>
          <a:xfrm>
            <a:off x="1230630" y="5195570"/>
            <a:ext cx="4133850" cy="1016000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27.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리고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https://www.mixamo.com</a:t>
            </a: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사이트에서 </a:t>
            </a:r>
            <a:r>
              <a:rPr sz="1800">
                <a:latin typeface="맑은 고딕" charset="0"/>
                <a:ea typeface="맑은 고딕" charset="0"/>
              </a:rPr>
              <a:t>Character 메뉴를 선택하고 원하는 캐릭터를 Download합니다.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00" name="Rect 0"/>
          <p:cNvSpPr txBox="1">
            <a:spLocks/>
          </p:cNvSpPr>
          <p:nvPr/>
        </p:nvSpPr>
        <p:spPr>
          <a:xfrm>
            <a:off x="6830060" y="5247640"/>
            <a:ext cx="4294505" cy="963930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29. </a:t>
            </a:r>
            <a:r>
              <a:rPr sz="1800">
                <a:latin typeface="맑은 고딕" charset="0"/>
                <a:ea typeface="맑은 고딕" charset="0"/>
              </a:rPr>
              <a:t>이</a:t>
            </a:r>
            <a:r>
              <a:rPr lang="ko-KR" sz="1800">
                <a:latin typeface="맑은 고딕" charset="0"/>
                <a:ea typeface="맑은 고딕" charset="0"/>
              </a:rPr>
              <a:t>제</a:t>
            </a:r>
            <a:r>
              <a:rPr sz="1800">
                <a:latin typeface="맑은 고딕" charset="0"/>
                <a:ea typeface="맑은 고딕" charset="0"/>
              </a:rPr>
              <a:t> 다운로드 받은 캐릭터 파</a:t>
            </a:r>
            <a:r>
              <a:rPr lang="ko-KR" sz="1800">
                <a:latin typeface="맑은 고딕" charset="0"/>
                <a:ea typeface="맑은 고딕" charset="0"/>
              </a:rPr>
              <a:t>일을</a:t>
            </a:r>
            <a:r>
              <a:rPr sz="1800">
                <a:latin typeface="맑은 고딕" charset="0"/>
                <a:ea typeface="맑은 고딕" charset="0"/>
              </a:rPr>
              <a:t> Project 폴더에 있는 Model 폴더에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01" name="그림 3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23645" y="1363345"/>
            <a:ext cx="4147185" cy="3641725"/>
          </a:xfrm>
          <a:prstGeom prst="rect"/>
          <a:noFill/>
        </p:spPr>
      </p:pic>
      <p:sp>
        <p:nvSpPr>
          <p:cNvPr id="1202" name="텍스트 상자 32"/>
          <p:cNvSpPr txBox="1">
            <a:spLocks/>
          </p:cNvSpPr>
          <p:nvPr/>
        </p:nvSpPr>
        <p:spPr>
          <a:xfrm>
            <a:off x="6834505" y="2861310"/>
            <a:ext cx="427355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28. </a:t>
            </a:r>
            <a:r>
              <a:rPr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다음 F</a:t>
            </a:r>
            <a:r>
              <a:rPr sz="1800">
                <a:latin typeface="맑은 고딕" charset="0"/>
                <a:ea typeface="맑은 고딕" charset="0"/>
              </a:rPr>
              <a:t>ormat에 FBX for Unity(.fbx)로 설정하고 Pose는 T-pose로 설정한 다음 Download를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03" name="그림 33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3235" y="1363345"/>
            <a:ext cx="4281805" cy="1442085"/>
          </a:xfrm>
          <a:prstGeom prst="roundRect"/>
          <a:solidFill>
            <a:srgbClr val="EDEDED"/>
          </a:solidFill>
        </p:spPr>
      </p:pic>
      <p:pic>
        <p:nvPicPr>
          <p:cNvPr id="1204" name="그림 35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7934960" y="4340860"/>
            <a:ext cx="530860" cy="426085"/>
          </a:xfrm>
          <a:prstGeom prst="rect"/>
          <a:noFill/>
        </p:spPr>
      </p:pic>
      <p:pic>
        <p:nvPicPr>
          <p:cNvPr id="1205" name="그림 3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3235" y="4090035"/>
            <a:ext cx="948690" cy="923290"/>
          </a:xfrm>
          <a:prstGeom prst="roundRect"/>
          <a:solidFill>
            <a:srgbClr val="EDEDED"/>
          </a:solidFill>
        </p:spPr>
      </p:pic>
      <p:pic>
        <p:nvPicPr>
          <p:cNvPr id="1206" name="그림 39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595995" y="3970020"/>
            <a:ext cx="2519045" cy="117665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line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line" id="{8F9907E5-6E90-47F2-B538-A69F39FCD164}" vid="{6009D5F4-204C-4104-8A85-1B346206201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Microsoft</Company>
  <DocSecurity>0</DocSecurity>
  <HyperlinksChanged>false</HyperlinksChanged>
  <Lines>0</Lines>
  <LinksUpToDate>false</LinksUpToDate>
  <Pages>15</Pages>
  <Paragraphs>11</Paragraphs>
  <Words>29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SGA</dc:creator>
  <cp:lastModifiedBy>Killer Based</cp:lastModifiedBy>
  <dc:title>PowerPoint 프레젠테이션</dc:title>
  <cp:version>9.104.151.49087</cp:version>
  <dcterms:modified xsi:type="dcterms:W3CDTF">2020-11-06T09:17:06Z</dcterms:modified>
</cp:coreProperties>
</file>