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738" r:id="rId12"/>
  </p:sldMasterIdLst>
  <p:notesMasterIdLst>
    <p:notesMasterId r:id="rId14"/>
  </p:notesMasterIdLst>
  <p:sldIdLst>
    <p:sldId id="315" r:id="rId16"/>
    <p:sldId id="317" r:id="rId17"/>
    <p:sldId id="307" r:id="rId18"/>
    <p:sldId id="308" r:id="rId19"/>
    <p:sldId id="313" r:id="rId20"/>
    <p:sldId id="314" r:id="rId21"/>
    <p:sldId id="31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5" Type="http://schemas.openxmlformats.org/officeDocument/2006/relationships/image" Target="../media/fImage635222141.png"></Relationship><Relationship Id="rId6" Type="http://schemas.openxmlformats.org/officeDocument/2006/relationships/image" Target="../media/fImage422482228467.png"></Relationship><Relationship Id="rId7" Type="http://schemas.openxmlformats.org/officeDocument/2006/relationships/image" Target="../media/fImage285882246334.png"></Relationship><Relationship Id="rId8" Type="http://schemas.openxmlformats.org/officeDocument/2006/relationships/image" Target="../media/fImage603472256500.png"></Relationship><Relationship Id="rId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50118941.png"></Relationship><Relationship Id="rId3" Type="http://schemas.openxmlformats.org/officeDocument/2006/relationships/image" Target="../media/fImage76001908467.png"></Relationship><Relationship Id="rId4" Type="http://schemas.openxmlformats.org/officeDocument/2006/relationships/image" Target="../media/fImage245002016334.png"></Relationship><Relationship Id="rId5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10" Type="http://schemas.openxmlformats.org/officeDocument/2006/relationships/image" Target="../media/fImage99688141.png"></Relationship><Relationship Id="rId11" Type="http://schemas.openxmlformats.org/officeDocument/2006/relationships/image" Target="../media/fImage3249828467.png"></Relationship><Relationship Id="rId12" Type="http://schemas.openxmlformats.org/officeDocument/2006/relationships/image" Target="../media/fImage19586856334.png"></Relationship><Relationship Id="rId13" Type="http://schemas.openxmlformats.org/officeDocument/2006/relationships/image" Target="../media/fImage2556310041.png"></Relationship><Relationship Id="rId14" Type="http://schemas.openxmlformats.org/officeDocument/2006/relationships/image" Target="../media/fImage201171018467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7" Type="http://schemas.openxmlformats.org/officeDocument/2006/relationships/notesSlide" Target="../notesSlides/notesSlide4.xml"></Relationship><Relationship Id="rId9" Type="http://schemas.openxmlformats.org/officeDocument/2006/relationships/image" Target="../media/fImage33025926500.png"></Relationship><Relationship Id="rId11" Type="http://schemas.openxmlformats.org/officeDocument/2006/relationships/image" Target="../media/fImage47781035724.png"></Relationship><Relationship Id="rId12" Type="http://schemas.openxmlformats.org/officeDocument/2006/relationships/image" Target="../media/fImage57721041478.png"></Relationship><Relationship Id="rId13" Type="http://schemas.openxmlformats.org/officeDocument/2006/relationships/image" Target="../media/fImage318591059358.png"></Relationship><Relationship Id="rId14" Type="http://schemas.openxmlformats.org/officeDocument/2006/relationships/image" Target="../media/fImage9967976334.png"></Relationship><Relationship Id="rId1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image" Target="../media/fImage376761096500.png"></Relationship><Relationship Id="rId4" Type="http://schemas.openxmlformats.org/officeDocument/2006/relationships/image" Target="../media/fImage20961249169.png"></Relationship><Relationship Id="rId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image" Target="../media/fImage414910041.png"></Relationship><Relationship Id="rId4" Type="http://schemas.openxmlformats.org/officeDocument/2006/relationships/image" Target="../media/fImage63921018467.png"></Relationship><Relationship Id="rId5" Type="http://schemas.openxmlformats.org/officeDocument/2006/relationships/image" Target="../media/fImage180121026334.png"></Relationship><Relationship Id="rId6" Type="http://schemas.openxmlformats.org/officeDocument/2006/relationships/image" Target="../media/fImage29452195724.png"></Relationship><Relationship Id="rId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38602131478.png"></Relationship><Relationship Id="rId3" Type="http://schemas.openxmlformats.org/officeDocument/2006/relationships/image" Target="../media/fImage63921018467.png"></Relationship><Relationship Id="rId4" Type="http://schemas.openxmlformats.org/officeDocument/2006/relationships/image" Target="../media/fImage48472149358.png"></Relationship><Relationship Id="rId5" Type="http://schemas.openxmlformats.org/officeDocument/2006/relationships/image" Target="../media/fImage180121026334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59580" y="361315"/>
            <a:ext cx="357949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Content Size Fitter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325245" y="1370330"/>
            <a:ext cx="40290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Content Size Fitter :</a:t>
            </a:r>
            <a:r>
              <a:rPr lang="ko-KR" sz="1800">
                <a:latin typeface="맑은 고딕" charset="0"/>
                <a:ea typeface="맑은 고딕" charset="0"/>
              </a:rPr>
              <a:t> UI</a:t>
            </a:r>
            <a:r>
              <a:rPr lang="ko-KR" sz="1800">
                <a:latin typeface="맑은 고딕" charset="0"/>
                <a:ea typeface="맑은 고딕" charset="0"/>
              </a:rPr>
              <a:t>의 크기</a:t>
            </a:r>
            <a:r>
              <a:rPr lang="ko-KR" sz="1800">
                <a:latin typeface="맑은 고딕" charset="0"/>
                <a:ea typeface="맑은 고딕" charset="0"/>
              </a:rPr>
              <a:t>에 따라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유동적으로 UI의 크기를 조절할 수 있는 </a:t>
            </a:r>
            <a:r>
              <a:rPr lang="ko-KR" sz="1800">
                <a:latin typeface="맑은 고딕" charset="0"/>
                <a:ea typeface="맑은 고딕" charset="0"/>
              </a:rPr>
              <a:t>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30"/>
          <p:cNvSpPr txBox="1">
            <a:spLocks/>
          </p:cNvSpPr>
          <p:nvPr/>
        </p:nvSpPr>
        <p:spPr>
          <a:xfrm rot="0">
            <a:off x="6858000" y="4609465"/>
            <a:ext cx="399986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Unconstrained : UI의 크기를 콘텐츠에 맞추지 않는 옵션으로 UI의 크기를 직접 맞추거나 고정된 크기를 사용해야 할 때 사용하는 옵션입니다.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31" descr="C:/Users/Admin1/AppData/Roaming/PolarisOffice/ETemp/39412_21542664/fImage6352221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9745" y="1379855"/>
            <a:ext cx="4008120" cy="915035"/>
          </a:xfrm>
          <a:prstGeom prst="rect"/>
          <a:noFill/>
        </p:spPr>
      </p:pic>
      <p:pic>
        <p:nvPicPr>
          <p:cNvPr id="27" name="그림 32" descr="C:/Users/Admin1/AppData/Roaming/PolarisOffice/ETemp/39412_21542664/fImage42248222846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9905" y="2918460"/>
            <a:ext cx="1096645" cy="1172845"/>
          </a:xfrm>
          <a:prstGeom prst="rect"/>
          <a:noFill/>
        </p:spPr>
      </p:pic>
      <p:pic>
        <p:nvPicPr>
          <p:cNvPr id="28" name="그림 34" descr="C:/Users/Admin1/AppData/Roaming/PolarisOffice/ETemp/39412_21542664/fImage28588224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63560" y="2492375"/>
            <a:ext cx="2689225" cy="2030730"/>
          </a:xfrm>
          <a:prstGeom prst="rect"/>
          <a:noFill/>
        </p:spPr>
      </p:pic>
      <p:pic>
        <p:nvPicPr>
          <p:cNvPr id="29" name="그림 35" descr="C:/Users/Admin1/AppData/Roaming/PolarisOffice/ETemp/39412_21542664/fImage603472256500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2070" y="2469515"/>
            <a:ext cx="4041140" cy="2169160"/>
          </a:xfrm>
          <a:prstGeom prst="roundRect"/>
          <a:solidFill>
            <a:srgbClr val="EDEDED"/>
          </a:solidFill>
        </p:spPr>
      </p:pic>
      <p:sp>
        <p:nvSpPr>
          <p:cNvPr id="30" name="텍스트 상자 1"/>
          <p:cNvSpPr txBox="1">
            <a:spLocks/>
          </p:cNvSpPr>
          <p:nvPr/>
        </p:nvSpPr>
        <p:spPr>
          <a:xfrm rot="0">
            <a:off x="1322070" y="4792345"/>
            <a:ext cx="40487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Vertical Fit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: </a:t>
            </a:r>
            <a:r>
              <a:rPr lang="ko-KR" sz="1800">
                <a:latin typeface="맑은 고딕" charset="0"/>
                <a:ea typeface="맑은 고딕" charset="0"/>
              </a:rPr>
              <a:t>수직에 대한 UI의 크기를 조절합니다.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Horizontal Fit : 수평에 대한 UI의 크기를 조절합니다.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5224145" y="353060"/>
            <a:ext cx="17513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Min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Size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1325245" y="1370330"/>
            <a:ext cx="403733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Min Size : 단독으로 사용하지는 않고, LayOut Group 컴포넌트와 함께 사용하며, 레이아웃 요소의 최소 크기를 기준으로 UI의 크기를 맞추는 옵션입니다. 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824980" y="4742180"/>
            <a:ext cx="41497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스크롤 뷰에서 Content라는 게임 오브젝트의 하위 오브젝트로 UI 오브젝트가 생성될 때 생성된 수에 따라 스크롤바의 크기가 조절됩니다.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3" descr="C:/Users/Admin1/AppData/Roaming/PolarisOffice/ETemp/39412_21542664/fImage250118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3975" y="3030220"/>
            <a:ext cx="4046855" cy="2914015"/>
          </a:xfrm>
          <a:prstGeom prst="rect"/>
          <a:noFill/>
        </p:spPr>
      </p:pic>
      <p:pic>
        <p:nvPicPr>
          <p:cNvPr id="30" name="그림 4" descr="C:/Users/Admin1/AppData/Roaming/PolarisOffice/ETemp/39412_21542664/fImage7600190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2420" y="3279775"/>
            <a:ext cx="3123565" cy="2415540"/>
          </a:xfrm>
          <a:prstGeom prst="roundRect"/>
          <a:solidFill>
            <a:srgbClr val="EDEDED"/>
          </a:solidFill>
        </p:spPr>
      </p:pic>
      <p:sp>
        <p:nvSpPr>
          <p:cNvPr id="31" name="텍스트 상자 8"/>
          <p:cNvSpPr txBox="1">
            <a:spLocks/>
          </p:cNvSpPr>
          <p:nvPr/>
        </p:nvSpPr>
        <p:spPr>
          <a:xfrm rot="0">
            <a:off x="1829435" y="3644900"/>
            <a:ext cx="101473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레이아웃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13"/>
          <p:cNvSpPr txBox="1">
            <a:spLocks/>
          </p:cNvSpPr>
          <p:nvPr/>
        </p:nvSpPr>
        <p:spPr>
          <a:xfrm rot="0">
            <a:off x="1826260" y="4897120"/>
            <a:ext cx="101473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레이아웃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14"/>
          <p:cNvSpPr txBox="1">
            <a:spLocks/>
          </p:cNvSpPr>
          <p:nvPr/>
        </p:nvSpPr>
        <p:spPr>
          <a:xfrm rot="0">
            <a:off x="3377565" y="4893945"/>
            <a:ext cx="101473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레이아웃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15"/>
          <p:cNvSpPr txBox="1">
            <a:spLocks/>
          </p:cNvSpPr>
          <p:nvPr/>
        </p:nvSpPr>
        <p:spPr>
          <a:xfrm rot="0">
            <a:off x="3374390" y="3652520"/>
            <a:ext cx="101473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레이아웃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18"/>
          <p:cNvSpPr>
            <a:spLocks/>
          </p:cNvSpPr>
          <p:nvPr/>
        </p:nvSpPr>
        <p:spPr>
          <a:xfrm rot="0">
            <a:off x="4805045" y="3067685"/>
            <a:ext cx="507365" cy="740410"/>
          </a:xfrm>
          <a:prstGeom prst="round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21" descr="C:/Users/Admin1/AppData/Roaming/PolarisOffice/ETemp/39412_21542664/fImage24500201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74775"/>
            <a:ext cx="4149090" cy="32061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777105" y="407670"/>
            <a:ext cx="26396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 </a:t>
            </a:r>
            <a:r>
              <a:rPr lang="ko-KR" sz="3000" b="1">
                <a:latin typeface="맑은 고딕" charset="0"/>
                <a:ea typeface="맑은 고딕" charset="0"/>
              </a:rPr>
              <a:t>Voice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1242695" y="4725670"/>
            <a:ext cx="41033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포톤 보이스를 사용하려면 포톤 사이트에서 포톤 보이스 앱을 생성</a:t>
            </a:r>
            <a:r>
              <a:rPr lang="ko-KR" sz="1800">
                <a:latin typeface="맑은 고딕" charset="0"/>
                <a:ea typeface="맑은 고딕" charset="0"/>
              </a:rPr>
              <a:t>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7" name="그림 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28460" y="1224915"/>
            <a:ext cx="2011045" cy="1602105"/>
          </a:xfrm>
          <a:prstGeom prst="rect"/>
          <a:noFill/>
        </p:spPr>
      </p:pic>
      <p:pic>
        <p:nvPicPr>
          <p:cNvPr id="30" name="그림 11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21475" y="3065780"/>
            <a:ext cx="4318635" cy="1748155"/>
          </a:xfrm>
          <a:prstGeom prst="rect"/>
          <a:noFill/>
        </p:spPr>
      </p:pic>
      <p:pic>
        <p:nvPicPr>
          <p:cNvPr id="33" name="그림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221740"/>
            <a:ext cx="4123690" cy="1056640"/>
          </a:xfrm>
          <a:prstGeom prst="rect"/>
          <a:noFill/>
        </p:spPr>
      </p:pic>
      <p:pic>
        <p:nvPicPr>
          <p:cNvPr id="34" name="그림 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2518410"/>
            <a:ext cx="4140200" cy="1987550"/>
          </a:xfrm>
          <a:prstGeom prst="rect"/>
          <a:noFill/>
        </p:spPr>
      </p:pic>
      <p:pic>
        <p:nvPicPr>
          <p:cNvPr id="35" name="그림 8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51085" y="1400175"/>
            <a:ext cx="1145540" cy="1244600"/>
          </a:xfrm>
          <a:prstGeom prst="rect"/>
          <a:noFill/>
        </p:spPr>
      </p:pic>
      <p:sp>
        <p:nvSpPr>
          <p:cNvPr id="36" name="도형 9"/>
          <p:cNvSpPr>
            <a:spLocks/>
          </p:cNvSpPr>
          <p:nvPr/>
        </p:nvSpPr>
        <p:spPr>
          <a:xfrm rot="0">
            <a:off x="8928100" y="1894840"/>
            <a:ext cx="367030" cy="26225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10"/>
          <p:cNvSpPr>
            <a:spLocks/>
          </p:cNvSpPr>
          <p:nvPr/>
        </p:nvSpPr>
        <p:spPr>
          <a:xfrm rot="0">
            <a:off x="9390380" y="1891665"/>
            <a:ext cx="367030" cy="26225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11"/>
          <p:cNvSpPr txBox="1">
            <a:spLocks/>
          </p:cNvSpPr>
          <p:nvPr/>
        </p:nvSpPr>
        <p:spPr>
          <a:xfrm rot="0">
            <a:off x="6726555" y="5005070"/>
            <a:ext cx="43053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 다음 </a:t>
            </a:r>
            <a:r>
              <a:rPr lang="ko-KR" sz="1800">
                <a:latin typeface="맑은 고딕" charset="0"/>
                <a:ea typeface="맑은 고딕" charset="0"/>
              </a:rPr>
              <a:t>포톤 클라우드 설정에서</a:t>
            </a:r>
            <a:r>
              <a:rPr lang="ko-KR" sz="1800">
                <a:latin typeface="맑은 고딕" charset="0"/>
                <a:ea typeface="맑은 고딕" charset="0"/>
              </a:rPr>
              <a:t> 포톤 생성된 보이스</a:t>
            </a:r>
            <a:r>
              <a:rPr lang="ko-KR" sz="1800">
                <a:latin typeface="맑은 고딕" charset="0"/>
                <a:ea typeface="맑은 고딕" charset="0"/>
              </a:rPr>
              <a:t> 앱 ID를 넣어주</a:t>
            </a:r>
            <a:r>
              <a:rPr lang="ko-KR" sz="1800">
                <a:latin typeface="맑은 고딕" charset="0"/>
                <a:ea typeface="맑은 고딕" charset="0"/>
              </a:rPr>
              <a:t>면 됩</a:t>
            </a:r>
            <a:r>
              <a:rPr lang="ko-KR" sz="1800">
                <a:latin typeface="맑은 고딕" charset="0"/>
                <a:ea typeface="맑은 고딕" charset="0"/>
              </a:rPr>
              <a:t>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3939540" y="421005"/>
            <a:ext cx="43072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 </a:t>
            </a:r>
            <a:r>
              <a:rPr lang="ko-KR" sz="3000" b="1">
                <a:latin typeface="맑은 고딕" charset="0"/>
                <a:ea typeface="맑은 고딕" charset="0"/>
              </a:rPr>
              <a:t>Voice Network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6525895" y="4138295"/>
            <a:ext cx="416306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네트워크에서 인스턴스화된 프리팹에 대한 레코더 및 스피커 설정을 담당하는 구성 요소입니다.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Primary Reco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der에 현</a:t>
            </a:r>
            <a:r>
              <a:rPr lang="ko-KR" sz="1800">
                <a:latin typeface="맑은 고딕" charset="0"/>
                <a:ea typeface="맑은 고딕" charset="0"/>
              </a:rPr>
              <a:t>재</a:t>
            </a:r>
            <a:r>
              <a:rPr lang="ko-KR" sz="1800">
                <a:latin typeface="맑은 고딕" charset="0"/>
                <a:ea typeface="맑은 고딕" charset="0"/>
              </a:rPr>
              <a:t> Reco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der 컴포넌트</a:t>
            </a:r>
            <a:r>
              <a:rPr lang="ko-KR" sz="1800">
                <a:latin typeface="맑은 고딕" charset="0"/>
                <a:ea typeface="맑은 고딕" charset="0"/>
              </a:rPr>
              <a:t>가 추가된 게임 오브젝트를</a:t>
            </a:r>
            <a:r>
              <a:rPr lang="ko-KR" sz="1800">
                <a:latin typeface="맑은 고딕" charset="0"/>
                <a:ea typeface="맑은 고딕" charset="0"/>
              </a:rPr>
              <a:t> 넣</a:t>
            </a:r>
            <a:r>
              <a:rPr lang="ko-KR" sz="1800">
                <a:latin typeface="맑은 고딕" charset="0"/>
                <a:ea typeface="맑은 고딕" charset="0"/>
              </a:rPr>
              <a:t>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1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8895" y="1400175"/>
            <a:ext cx="2172335" cy="2532380"/>
          </a:xfrm>
          <a:prstGeom prst="rect"/>
          <a:noFill/>
        </p:spPr>
      </p:pic>
      <p:sp>
        <p:nvSpPr>
          <p:cNvPr id="27" name="텍스트 상자 19"/>
          <p:cNvSpPr txBox="1">
            <a:spLocks/>
          </p:cNvSpPr>
          <p:nvPr/>
        </p:nvSpPr>
        <p:spPr>
          <a:xfrm rot="0">
            <a:off x="1318895" y="4135120"/>
            <a:ext cx="400304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빈 게임 오브젝트를 생성하고 Network Voice Manager로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Photon Voice Network 컴포넌트와 Recorder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34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70935" y="1732280"/>
            <a:ext cx="1651000" cy="868045"/>
          </a:xfrm>
          <a:prstGeom prst="rect"/>
          <a:noFill/>
        </p:spPr>
      </p:pic>
      <p:pic>
        <p:nvPicPr>
          <p:cNvPr id="30" name="그림 35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70935" y="2876550"/>
            <a:ext cx="1651000" cy="770890"/>
          </a:xfrm>
          <a:prstGeom prst="rect"/>
          <a:noFill/>
        </p:spPr>
      </p:pic>
      <p:pic>
        <p:nvPicPr>
          <p:cNvPr id="31" name="그림 36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878570" y="1379855"/>
            <a:ext cx="1812925" cy="2552700"/>
          </a:xfrm>
          <a:prstGeom prst="rect"/>
          <a:noFill/>
        </p:spPr>
      </p:pic>
      <p:pic>
        <p:nvPicPr>
          <p:cNvPr id="32" name="그림 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22720" y="2017395"/>
            <a:ext cx="2040255" cy="1410335"/>
          </a:xfrm>
          <a:prstGeom prst="rect"/>
          <a:noFill/>
        </p:spPr>
      </p:pic>
      <p:cxnSp>
        <p:nvCxnSpPr>
          <p:cNvPr id="33" name="도형 4"/>
          <p:cNvCxnSpPr/>
          <p:nvPr/>
        </p:nvCxnSpPr>
        <p:spPr>
          <a:xfrm rot="0">
            <a:off x="7681595" y="2876550"/>
            <a:ext cx="2926715" cy="1752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5187315" y="431800"/>
            <a:ext cx="18129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Reco</a:t>
            </a:r>
            <a:r>
              <a:rPr lang="ko-KR" sz="3000" b="1">
                <a:latin typeface="맑은 고딕" charset="0"/>
                <a:ea typeface="맑은 고딕" charset="0"/>
              </a:rPr>
              <a:t>r</a:t>
            </a:r>
            <a:r>
              <a:rPr lang="ko-KR" sz="3000" b="1">
                <a:latin typeface="맑은 고딕" charset="0"/>
                <a:ea typeface="맑은 고딕" charset="0"/>
              </a:rPr>
              <a:t>der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6800215" y="1329055"/>
            <a:ext cx="432435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Input Source Type(Microphone)은 마이크가 연결되어 있다면 현재 연결된 마이크의 정보가 나타납니다.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만약, 연결되지 않았다면 오류 목록이 나타납니다.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Microphone Device에서 원하는 음성 입력 장치를 선택할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DebugEcho를 활성화하면 내 음성이 들리는지 확인할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14"/>
          <p:cNvSpPr txBox="1">
            <a:spLocks/>
          </p:cNvSpPr>
          <p:nvPr/>
        </p:nvSpPr>
        <p:spPr>
          <a:xfrm rot="0">
            <a:off x="1330325" y="1382395"/>
            <a:ext cx="40239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Recoder는 사운드를 녹음하고 전송하는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1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0325" y="2169795"/>
            <a:ext cx="4024630" cy="2851785"/>
          </a:xfrm>
          <a:prstGeom prst="rect"/>
          <a:noFill/>
        </p:spPr>
      </p:pic>
      <p:pic>
        <p:nvPicPr>
          <p:cNvPr id="27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3267075"/>
            <a:ext cx="4041140" cy="682625"/>
          </a:xfrm>
          <a:prstGeom prst="roundRect"/>
          <a:solidFill>
            <a:srgbClr val="EDEDED"/>
          </a:solidFill>
        </p:spPr>
      </p:pic>
      <p:sp>
        <p:nvSpPr>
          <p:cNvPr id="28" name="텍스트 상자 12"/>
          <p:cNvSpPr txBox="1">
            <a:spLocks/>
          </p:cNvSpPr>
          <p:nvPr/>
        </p:nvSpPr>
        <p:spPr>
          <a:xfrm rot="0">
            <a:off x="1338580" y="5161915"/>
            <a:ext cx="40157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Transmit Enabled는 녹음된 오디오의 전송 여부를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1170" y="473075"/>
            <a:ext cx="36252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 Voice View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479550" y="4598035"/>
            <a:ext cx="379222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View 컴포넌트가 연결된   프리팹의 게임 오브젝트에 Photon Voice View 컴포넌트를 부착합니다.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81455" y="2504440"/>
            <a:ext cx="1346200" cy="1951990"/>
          </a:xfrm>
          <a:prstGeom prst="rect"/>
          <a:noFill/>
        </p:spPr>
      </p:pic>
      <p:pic>
        <p:nvPicPr>
          <p:cNvPr id="27" name="그림 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92145" y="2508250"/>
            <a:ext cx="2079625" cy="1948180"/>
          </a:xfrm>
          <a:prstGeom prst="rect"/>
          <a:noFill/>
        </p:spPr>
      </p:pic>
      <p:pic>
        <p:nvPicPr>
          <p:cNvPr id="28" name="그림 3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83665"/>
            <a:ext cx="3883025" cy="1630045"/>
          </a:xfrm>
          <a:prstGeom prst="rect"/>
          <a:noFill/>
        </p:spPr>
      </p:pic>
      <p:sp>
        <p:nvSpPr>
          <p:cNvPr id="29" name="텍스트 상자 4"/>
          <p:cNvSpPr txBox="1">
            <a:spLocks/>
          </p:cNvSpPr>
          <p:nvPr/>
        </p:nvSpPr>
        <p:spPr>
          <a:xfrm rot="0">
            <a:off x="1476375" y="1337310"/>
            <a:ext cx="37915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Voice View는 네트워크로 연결된 객체의 레코더와 스피커 설정을 담당하는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15"/>
          <p:cNvSpPr txBox="1">
            <a:spLocks/>
          </p:cNvSpPr>
          <p:nvPr/>
        </p:nvSpPr>
        <p:spPr>
          <a:xfrm rot="0">
            <a:off x="6841490" y="3106420"/>
            <a:ext cx="397446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Use Primary Recorder와 Setup Debug Speaker를 활성화하게 되면 음성 채팅할 때 Speaker에 주파수가 나타나게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4505" y="4481195"/>
            <a:ext cx="3890010" cy="10394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55490" y="473075"/>
            <a:ext cx="30765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Photon </a:t>
            </a:r>
            <a:r>
              <a:rPr lang="ko-KR" sz="3000" b="1">
                <a:latin typeface="맑은 고딕" charset="0"/>
                <a:ea typeface="맑은 고딕" charset="0"/>
              </a:rPr>
              <a:t>Speaker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479550" y="4290060"/>
            <a:ext cx="37833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View 컴포넌트가 연결된   프리팹의 게임 오브젝트에 </a:t>
            </a:r>
            <a:r>
              <a:rPr lang="ko-KR" sz="1800">
                <a:latin typeface="맑은 고딕" charset="0"/>
                <a:ea typeface="맑은 고딕" charset="0"/>
              </a:rPr>
              <a:t>Speaker</a:t>
            </a:r>
            <a:r>
              <a:rPr lang="ko-KR" sz="1800">
                <a:latin typeface="맑은 고딕" charset="0"/>
                <a:ea typeface="맑은 고딕" charset="0"/>
              </a:rPr>
              <a:t> 컴포넌트를 부착합니다.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1476375" y="1337310"/>
            <a:ext cx="37947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</a:t>
            </a:r>
            <a:r>
              <a:rPr lang="ko-KR" sz="1800">
                <a:latin typeface="맑은 고딕" charset="0"/>
                <a:ea typeface="맑은 고딕" charset="0"/>
              </a:rPr>
              <a:t>Speaker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수신되는 오디오 스트림을 출력하는 컴포넌트입니다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0225" y="1341120"/>
            <a:ext cx="3885565" cy="1252855"/>
          </a:xfrm>
          <a:prstGeom prst="rect"/>
          <a:noFill/>
        </p:spPr>
      </p:pic>
      <p:pic>
        <p:nvPicPr>
          <p:cNvPr id="33" name="그림 2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79550" y="2375535"/>
            <a:ext cx="2112645" cy="1772285"/>
          </a:xfrm>
          <a:prstGeom prst="rect"/>
          <a:noFill/>
        </p:spPr>
      </p:pic>
      <p:pic>
        <p:nvPicPr>
          <p:cNvPr id="32" name="그림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60015" y="2916555"/>
            <a:ext cx="2602865" cy="1016635"/>
          </a:xfrm>
          <a:prstGeom prst="roundRect"/>
          <a:solidFill>
            <a:srgbClr val="EDEDED"/>
          </a:solidFill>
        </p:spPr>
      </p:pic>
      <p:pic>
        <p:nvPicPr>
          <p:cNvPr id="34" name="그림 2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83400" y="2876550"/>
            <a:ext cx="3884295" cy="1197610"/>
          </a:xfrm>
          <a:prstGeom prst="rect"/>
          <a:noFill/>
        </p:spPr>
      </p:pic>
      <p:cxnSp>
        <p:nvCxnSpPr>
          <p:cNvPr id="35" name="도형 27"/>
          <p:cNvCxnSpPr/>
          <p:nvPr/>
        </p:nvCxnSpPr>
        <p:spPr>
          <a:xfrm rot="0">
            <a:off x="7099300" y="1537970"/>
            <a:ext cx="3525520" cy="19710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상자 28"/>
          <p:cNvSpPr txBox="1">
            <a:spLocks/>
          </p:cNvSpPr>
          <p:nvPr/>
        </p:nvSpPr>
        <p:spPr>
          <a:xfrm rot="0">
            <a:off x="6871335" y="4286885"/>
            <a:ext cx="37833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Character 오브젝트의 Photon Voice View에 Speaker In Use에 현재 Speaker를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