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784" r:id="rId13"/>
  </p:sldMasterIdLst>
  <p:notesMasterIdLst>
    <p:notesMasterId r:id="rId15"/>
  </p:notesMasterIdLst>
  <p:sldIdLst>
    <p:sldId id="287" r:id="rId17"/>
    <p:sldId id="291" r:id="rId18"/>
    <p:sldId id="294" r:id="rId19"/>
    <p:sldId id="293" r:id="rId20"/>
    <p:sldId id="29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notesMaster" Target="notesMasters/notesMaster1.xml"></Relationship><Relationship Id="rId17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0" Type="http://schemas.openxmlformats.org/officeDocument/2006/relationships/slide" Target="slides/slide4.xml"></Relationship><Relationship Id="rId21" Type="http://schemas.openxmlformats.org/officeDocument/2006/relationships/slide" Target="slides/slide5.xml"></Relationship><Relationship Id="rId27" Type="http://schemas.openxmlformats.org/officeDocument/2006/relationships/viewProps" Target="viewProps.xml"></Relationship><Relationship Id="rId28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slide" Target="../slides/slide5.xml"></Relationship><Relationship Id="rId2" Type="http://schemas.openxmlformats.org/officeDocument/2006/relationships/notesMaster" Target="../notesMasters/notesMaster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914400" y="1122680"/>
            <a:ext cx="103638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2400"/>
            </a:lvl1pPr>
            <a:lvl2pPr marL="457200" indent="0" algn="ctr" latinLnBrk="0" lvl="1">
              <a:buFontTx/>
              <a:buNone/>
              <a:defRPr lang="en-GB" altLang="en-US" sz="2000"/>
            </a:lvl2pPr>
            <a:lvl3pPr marL="914400" indent="0" algn="ctr" latinLnBrk="0" lvl="2">
              <a:buFontTx/>
              <a:buNone/>
              <a:defRPr lang="en-GB" altLang="en-US" sz="1800"/>
            </a:lvl3pPr>
            <a:lvl4pPr marL="1371600" indent="0" algn="ctr" latinLnBrk="0" lvl="3">
              <a:buFontTx/>
              <a:buNone/>
              <a:defRPr lang="en-GB" altLang="en-US" sz="1600"/>
            </a:lvl4pPr>
            <a:lvl5pPr marL="1828800" indent="0" algn="ctr" latinLnBrk="0" lvl="4">
              <a:buFontTx/>
              <a:buNone/>
              <a:defRPr lang="en-GB" altLang="en-US" sz="1600"/>
            </a:lvl5pPr>
            <a:lvl6pPr marL="2286000" indent="0" algn="ctr" latinLnBrk="0" lvl="5">
              <a:buFontTx/>
              <a:buNone/>
              <a:defRPr lang="en-GB" altLang="en-US" sz="1600"/>
            </a:lvl6pPr>
            <a:lvl7pPr marL="2743200" indent="0" algn="ctr" latinLnBrk="0" lvl="6">
              <a:buFontTx/>
              <a:buNone/>
              <a:defRPr lang="en-GB" altLang="en-US" sz="1600"/>
            </a:lvl7pPr>
            <a:lvl8pPr marL="3200400" indent="0" algn="ctr" latinLnBrk="0" lvl="7">
              <a:buFontTx/>
              <a:buNone/>
              <a:defRPr lang="en-GB" altLang="en-US" sz="1600"/>
            </a:lvl8pPr>
            <a:lvl9pPr marL="3657600" indent="0" algn="ctr" latinLnBrk="0" lvl="8">
              <a:buFontTx/>
              <a:buNone/>
              <a:defRPr lang="en-GB" altLang="en-US" sz="16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부제목을 입력하십시오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>
                <a:solidFill>
                  <a:schemeClr val="tx1"/>
                </a:solidFill>
              </a:defRPr>
            </a:lvl1pPr>
            <a:lvl2pPr marL="457200" indent="0" latinLnBrk="0" lvl="1"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 lvl="2"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 lvl="3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 lvl="4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 lvl="5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 lvl="6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 lvl="7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 lvl="8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  <a:lvl2pPr marL="0" indent="0" latinLnBrk="0" lvl="1">
              <a:buFontTx/>
              <a:buNone/>
              <a:defRPr lang="en-GB" altLang="en-US" sz="2800"/>
            </a:lvl2pPr>
            <a:lvl3pPr marL="0" indent="0" latinLnBrk="0" lvl="2">
              <a:buFontTx/>
              <a:buNone/>
              <a:defRPr lang="en-GB" altLang="en-US" sz="2400"/>
            </a:lvl3pPr>
            <a:lvl4pPr marL="0" indent="0" latinLnBrk="0" lvl="3">
              <a:buFontTx/>
              <a:buNone/>
              <a:defRPr lang="en-GB" altLang="en-US" sz="2000"/>
            </a:lvl4pPr>
            <a:lvl5pPr marL="0" indent="0" latinLnBrk="0" lvl="4">
              <a:buFontTx/>
              <a:buNone/>
              <a:defRPr lang="en-GB" altLang="en-US" sz="2000"/>
            </a:lvl5pPr>
            <a:lvl6pPr marL="0" indent="0" latinLnBrk="0" lvl="5">
              <a:buFontTx/>
              <a:buNone/>
              <a:defRPr lang="en-GB" altLang="en-US" sz="2000"/>
            </a:lvl6pPr>
            <a:lvl7pPr marL="0" indent="0" latinLnBrk="0" lvl="6">
              <a:buFontTx/>
              <a:buNone/>
              <a:defRPr lang="en-GB" altLang="en-US" sz="2000"/>
            </a:lvl7pPr>
            <a:lvl8pPr marL="0" indent="0" latinLnBrk="0" lvl="7">
              <a:buFontTx/>
              <a:buNone/>
              <a:defRPr lang="en-GB" altLang="en-US" sz="2000"/>
            </a:lvl8pPr>
            <a:lvl9pPr marL="0" indent="0" latinLnBrk="0" lvl="8">
              <a:buFontTx/>
              <a:buNone/>
              <a:defRPr lang="en-GB" altLang="en-US" sz="2000"/>
            </a:lvl9pPr>
          </a:lstStyle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indent="0" latinLnBrk="0" lvl="1">
              <a:buFontTx/>
              <a:buNone/>
              <a:defRPr lang="en-GB" altLang="en-US" sz="1400"/>
            </a:lvl2pPr>
            <a:lvl3pPr marL="914400" indent="0" latinLnBrk="0" lvl="2">
              <a:buFontTx/>
              <a:buNone/>
              <a:defRPr lang="en-GB" altLang="en-US" sz="1200"/>
            </a:lvl3pPr>
            <a:lvl4pPr marL="1371600" indent="0" latinLnBrk="0" lvl="3">
              <a:buFontTx/>
              <a:buNone/>
              <a:defRPr lang="en-GB" altLang="en-US" sz="1000"/>
            </a:lvl4pPr>
            <a:lvl5pPr marL="1828800" indent="0" latinLnBrk="0" lvl="4">
              <a:buFontTx/>
              <a:buNone/>
              <a:defRPr lang="en-GB" altLang="en-US" sz="1000"/>
            </a:lvl5pPr>
            <a:lvl6pPr marL="2286000" indent="0" latinLnBrk="0" lvl="5">
              <a:buFontTx/>
              <a:buNone/>
              <a:defRPr lang="en-GB" altLang="en-US" sz="1000"/>
            </a:lvl6pPr>
            <a:lvl7pPr marL="2743200" indent="0" latinLnBrk="0" lvl="6">
              <a:buFontTx/>
              <a:buNone/>
              <a:defRPr lang="en-GB" altLang="en-US" sz="1000"/>
            </a:lvl7pPr>
            <a:lvl8pPr marL="3200400" indent="0" latinLnBrk="0" lvl="7">
              <a:buFontTx/>
              <a:buNone/>
              <a:defRPr lang="en-GB" altLang="en-US" sz="1000"/>
            </a:lvl8pPr>
            <a:lvl9pPr marL="3657600" indent="0" latinLnBrk="0" lvl="8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indent="0" latinLnBrk="0" lvl="1">
              <a:buFontTx/>
              <a:buNone/>
              <a:defRPr lang="en-GB" altLang="en-US" sz="1400"/>
            </a:lvl2pPr>
            <a:lvl3pPr marL="914400" indent="0" latinLnBrk="0" lvl="2">
              <a:buFontTx/>
              <a:buNone/>
              <a:defRPr lang="en-GB" altLang="en-US" sz="1200"/>
            </a:lvl3pPr>
            <a:lvl4pPr marL="1371600" indent="0" latinLnBrk="0" lvl="3">
              <a:buFontTx/>
              <a:buNone/>
              <a:defRPr lang="en-GB" altLang="en-US" sz="1000"/>
            </a:lvl4pPr>
            <a:lvl5pPr marL="1828800" indent="0" latinLnBrk="0" lvl="4">
              <a:buFontTx/>
              <a:buNone/>
              <a:defRPr lang="en-GB" altLang="en-US" sz="1000"/>
            </a:lvl5pPr>
            <a:lvl6pPr marL="2286000" indent="0" latinLnBrk="0" lvl="5">
              <a:buFontTx/>
              <a:buNone/>
              <a:defRPr lang="en-GB" altLang="en-US" sz="1000"/>
            </a:lvl6pPr>
            <a:lvl7pPr marL="2743200" indent="0" latinLnBrk="0" lvl="6">
              <a:buFontTx/>
              <a:buNone/>
              <a:defRPr lang="en-GB" altLang="en-US" sz="1000"/>
            </a:lvl7pPr>
            <a:lvl8pPr marL="3200400" indent="0" latinLnBrk="0" lvl="7">
              <a:buFontTx/>
              <a:buNone/>
              <a:defRPr lang="en-GB" altLang="en-US" sz="1000"/>
            </a:lvl8pPr>
            <a:lvl9pPr marL="3657600" indent="0" latinLnBrk="0" lvl="8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»"/>
            </a:pPr>
            <a:r>
              <a:rPr lang="ko-KR" altLang="en-US"/>
              <a:t>마스터 부제목 스타일 편집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ctr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r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8" r:id="rId1"/>
    <p:sldLayoutId id="2147484519" r:id="rId2"/>
    <p:sldLayoutId id="2147484520" r:id="rId3"/>
    <p:sldLayoutId id="2147484521" r:id="rId4"/>
    <p:sldLayoutId id="2147484522" r:id="rId5"/>
    <p:sldLayoutId id="2147484523" r:id="rId6"/>
    <p:sldLayoutId id="2147484524" r:id="rId7"/>
    <p:sldLayoutId id="2147484525" r:id="rId8"/>
    <p:sldLayoutId id="2147484526" r:id="rId9"/>
    <p:sldLayoutId id="2147484527" r:id="rId10"/>
    <p:sldLayoutId id="2147484528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7" Type="http://schemas.openxmlformats.org/officeDocument/2006/relationships/notesSlide" Target="../notesSlides/notesSlide1.xml"></Relationship><Relationship Id="rId35" Type="http://schemas.openxmlformats.org/officeDocument/2006/relationships/image" Target="../media/fImage400969341.png"></Relationship><Relationship Id="rId36" Type="http://schemas.openxmlformats.org/officeDocument/2006/relationships/image" Target="../media/fImage197909641.png"></Relationship><Relationship Id="rId37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4" Type="http://schemas.openxmlformats.org/officeDocument/2006/relationships/notesSlide" Target="../notesSlides/notesSlide2.xml"></Relationship><Relationship Id="rId34" Type="http://schemas.openxmlformats.org/officeDocument/2006/relationships/image" Target="../media/fImage65948841.png"></Relationship><Relationship Id="rId35" Type="http://schemas.openxmlformats.org/officeDocument/2006/relationships/image" Target="../media/fImage2287898467.png"></Relationship><Relationship Id="rId36" Type="http://schemas.openxmlformats.org/officeDocument/2006/relationships/image" Target="../media/fImage23087808467.png"></Relationship><Relationship Id="rId37" Type="http://schemas.openxmlformats.org/officeDocument/2006/relationships/image" Target="../media/fImage49521696334.png"></Relationship><Relationship Id="rId38" Type="http://schemas.openxmlformats.org/officeDocument/2006/relationships/image" Target="../media/fImage72281706500.png"></Relationship><Relationship Id="rId39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6" Type="http://schemas.openxmlformats.org/officeDocument/2006/relationships/notesSlide" Target="../notesSlides/notesSlide3.xml"></Relationship><Relationship Id="rId7" Type="http://schemas.openxmlformats.org/officeDocument/2006/relationships/image" Target="../media/fImage11210846334.png"></Relationship><Relationship Id="rId8" Type="http://schemas.openxmlformats.org/officeDocument/2006/relationships/image" Target="../media/fImage1667856500.png"></Relationship><Relationship Id="rId9" Type="http://schemas.openxmlformats.org/officeDocument/2006/relationships/image" Target="../media/fImage2062869169.png"></Relationship><Relationship Id="rId10" Type="http://schemas.openxmlformats.org/officeDocument/2006/relationships/image" Target="../media/fImage1428885724.png"></Relationship><Relationship Id="rId11" Type="http://schemas.openxmlformats.org/officeDocument/2006/relationships/image" Target="../media/fImage8875891478.png"></Relationship><Relationship Id="rId12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7" Type="http://schemas.openxmlformats.org/officeDocument/2006/relationships/notesSlide" Target="../notesSlides/notesSlide4.xml"></Relationship><Relationship Id="rId21" Type="http://schemas.openxmlformats.org/officeDocument/2006/relationships/image" Target="../media/fImage57511009358.png"></Relationship><Relationship Id="rId22" Type="http://schemas.openxmlformats.org/officeDocument/2006/relationships/image" Target="../media/fImage17271016962.png"></Relationship><Relationship Id="rId23" Type="http://schemas.openxmlformats.org/officeDocument/2006/relationships/image" Target="../media/fImage59421054464.png"></Relationship><Relationship Id="rId24" Type="http://schemas.openxmlformats.org/officeDocument/2006/relationships/image" Target="../media/fImage17541075705.png"></Relationship><Relationship Id="rId25" Type="http://schemas.openxmlformats.org/officeDocument/2006/relationships/image" Target="../media/fImage94191088145.png"></Relationship><Relationship Id="rId26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5179153941.png"></Relationship><Relationship Id="rId3" Type="http://schemas.openxmlformats.org/officeDocument/2006/relationships/image" Target="../media/fImage141111863281.png"></Relationship><Relationship Id="rId4" Type="http://schemas.openxmlformats.org/officeDocument/2006/relationships/image" Target="../media/fImage21281886827.png"></Relationship><Relationship Id="rId5" Type="http://schemas.openxmlformats.org/officeDocument/2006/relationships/image" Target="../media/fImage40851899961.png"></Relationship><Relationship Id="rId6" Type="http://schemas.openxmlformats.org/officeDocument/2006/relationships/image" Target="../media/fImage2370191491.png"></Relationship><Relationship Id="rId7" Type="http://schemas.openxmlformats.org/officeDocument/2006/relationships/image" Target="../media/fImage3317421922995.png"></Relationship><Relationship Id="rId8" Type="http://schemas.openxmlformats.org/officeDocument/2006/relationships/image" Target="../media/fImage42981931942.png"></Relationship><Relationship Id="rId9" Type="http://schemas.openxmlformats.org/officeDocument/2006/relationships/notesSlide" Target="../notesSlides/notesSlide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" descr="C:/Users/Admin1/AppData/Roaming/PolarisOffice/ETemp/17672_8565088/fImage151791539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-3175" y="-2540"/>
            <a:ext cx="12185015" cy="6861175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843645" y="5080"/>
            <a:ext cx="19011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NavMesh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01" name="Rect 0"/>
          <p:cNvSpPr txBox="1">
            <a:spLocks/>
          </p:cNvSpPr>
          <p:nvPr/>
        </p:nvSpPr>
        <p:spPr>
          <a:xfrm>
            <a:off x="984250" y="1197610"/>
            <a:ext cx="441071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네비메쉬는 </a:t>
            </a:r>
            <a:r>
              <a:rPr lang="ko-KR" sz="1800">
                <a:latin typeface="맑은 고딕" charset="0"/>
                <a:ea typeface="맑은 고딕" charset="0"/>
              </a:rPr>
              <a:t>여러 개의 다각형으로 면을 구성하여 캐릭터가 이동할 수 있는 표면을 생성하는 것입니다.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4" name="텍스트 상자 56"/>
          <p:cNvSpPr txBox="1">
            <a:spLocks/>
          </p:cNvSpPr>
          <p:nvPr/>
        </p:nvSpPr>
        <p:spPr>
          <a:xfrm>
            <a:off x="981075" y="4895850"/>
            <a:ext cx="441388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1" name="그림 2"/>
          <p:cNvPicPr>
            <a:picLocks noChangeAspect="1"/>
          </p:cNvPicPr>
          <p:nvPr/>
        </p:nvPicPr>
        <p:blipFill rotWithShape="1"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81075" y="2190750"/>
            <a:ext cx="4420235" cy="2639060"/>
          </a:xfrm>
          <a:prstGeom prst="rect"/>
          <a:noFill/>
        </p:spPr>
      </p:pic>
      <p:pic>
        <p:nvPicPr>
          <p:cNvPr id="1162" name="그림 38" descr="C:/Users/Admin1/AppData/Roaming/PolarisOffice/ETemp/17672_8565088/fImage197909641.png"/>
          <p:cNvPicPr>
            <a:picLocks noChangeAspect="1"/>
          </p:cNvPicPr>
          <p:nvPr/>
        </p:nvPicPr>
        <p:blipFill rotWithShape="1"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84035" y="1195705"/>
            <a:ext cx="4271645" cy="2106930"/>
          </a:xfrm>
          <a:prstGeom prst="rect"/>
          <a:noFill/>
        </p:spPr>
      </p:pic>
      <p:sp>
        <p:nvSpPr>
          <p:cNvPr id="1163" name="텍스트 상자 39"/>
          <p:cNvSpPr txBox="1">
            <a:spLocks/>
          </p:cNvSpPr>
          <p:nvPr/>
        </p:nvSpPr>
        <p:spPr>
          <a:xfrm rot="0">
            <a:off x="6866255" y="3343910"/>
            <a:ext cx="4268470" cy="23082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Agent Radius : 게임 오브젝트의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Agnet Height : 게임 오브젝트의 높이를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Max Slope : 이동할 수 있는 경사면의 최대 각도를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64" name="텍스트 상자 40"/>
          <p:cNvSpPr txBox="1">
            <a:spLocks/>
          </p:cNvSpPr>
          <p:nvPr/>
        </p:nvSpPr>
        <p:spPr>
          <a:xfrm rot="0">
            <a:off x="981710" y="5005070"/>
            <a:ext cx="441071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Navigation Bake : 네비메쉬의 속성을 설정하는 기능입니다.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" descr="C:/Users/Admin1/AppData/Roaming/PolarisOffice/ETemp/17672_8565088/fImage151791539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-2540"/>
            <a:ext cx="12195175" cy="6842760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444230" y="6350"/>
            <a:ext cx="300545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NavMeshAgent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45" name="텍스트 상자 38"/>
          <p:cNvSpPr txBox="1">
            <a:spLocks/>
          </p:cNvSpPr>
          <p:nvPr/>
        </p:nvSpPr>
        <p:spPr>
          <a:xfrm>
            <a:off x="991870" y="1196340"/>
            <a:ext cx="441134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NavMeshAgent : 네비게이션 메쉬 정보를 바탕으로 목적지까지 최단 경로를 계산해서 이동하는 </a:t>
            </a:r>
            <a:r>
              <a:rPr lang="ko-KR" altLang="en-US" sz="1800">
                <a:latin typeface="맑은 고딕" charset="0"/>
                <a:ea typeface="맑은 고딕" charset="0"/>
              </a:rPr>
              <a:t>컴포넌트</a:t>
            </a:r>
            <a:r>
              <a:rPr lang="ko-KR" altLang="en-US" sz="1800">
                <a:latin typeface="맑은 고딕" charset="0"/>
                <a:ea typeface="맑은 고딕" charset="0"/>
              </a:rPr>
              <a:t>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0" name="그림 1"/>
          <p:cNvPicPr>
            <a:picLocks noChangeAspect="1"/>
          </p:cNvPicPr>
          <p:nvPr/>
        </p:nvPicPr>
        <p:blipFill rotWithShape="1"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259330" y="2273300"/>
            <a:ext cx="3131820" cy="1077595"/>
          </a:xfrm>
          <a:prstGeom prst="rect"/>
          <a:noFill/>
        </p:spPr>
      </p:pic>
      <p:pic>
        <p:nvPicPr>
          <p:cNvPr id="1171" name="그림 2"/>
          <p:cNvPicPr>
            <a:picLocks noChangeAspect="1"/>
          </p:cNvPicPr>
          <p:nvPr/>
        </p:nvPicPr>
        <p:blipFill rotWithShape="1"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01395" y="2362835"/>
            <a:ext cx="760095" cy="876935"/>
          </a:xfrm>
          <a:prstGeom prst="roundRect"/>
          <a:solidFill>
            <a:srgbClr val="EDEDED"/>
          </a:solidFill>
        </p:spPr>
      </p:pic>
      <p:cxnSp>
        <p:nvCxnSpPr>
          <p:cNvPr id="1172" name="도형 6"/>
          <p:cNvCxnSpPr/>
          <p:nvPr/>
        </p:nvCxnSpPr>
        <p:spPr>
          <a:xfrm rot="0">
            <a:off x="1760855" y="2800985"/>
            <a:ext cx="725805" cy="316230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73" name="그림 8" descr="C:/Users/Admin1/AppData/Roaming/PolarisOffice/ETemp/17672_8565088/fImage23087808467.png"/>
          <p:cNvPicPr>
            <a:picLocks noChangeAspect="1"/>
          </p:cNvPicPr>
          <p:nvPr/>
        </p:nvPicPr>
        <p:blipFill rotWithShape="1"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77050" y="1198245"/>
            <a:ext cx="4229735" cy="2125345"/>
          </a:xfrm>
          <a:prstGeom prst="rect"/>
          <a:noFill/>
        </p:spPr>
      </p:pic>
      <p:sp>
        <p:nvSpPr>
          <p:cNvPr id="1174" name="텍스트 상자 9"/>
          <p:cNvSpPr txBox="1">
            <a:spLocks/>
          </p:cNvSpPr>
          <p:nvPr/>
        </p:nvSpPr>
        <p:spPr>
          <a:xfrm rot="0">
            <a:off x="6878320" y="3392805"/>
            <a:ext cx="4220210" cy="23082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Steering : 에이전트의 이동과 관련된 컴포넌트입니다.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Obstacle Avoidance : 장애물 회피와 관련된 컴포넌트입니다.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Path Finding : 경로 탐색과 관련된 컴포넌트입니다.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5" name="그림 35" descr="C:/Users/Admin1/AppData/Roaming/PolarisOffice/ETemp/17672_8565088/fImage49521696334.png"/>
          <p:cNvPicPr>
            <a:picLocks noChangeAspect="1"/>
          </p:cNvPicPr>
          <p:nvPr/>
        </p:nvPicPr>
        <p:blipFill rotWithShape="1">
          <a:blip r:embed="rId3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596005" y="3683635"/>
            <a:ext cx="1801495" cy="1654175"/>
          </a:xfrm>
          <a:prstGeom prst="roundRect"/>
          <a:solidFill>
            <a:srgbClr val="EDEDED"/>
          </a:solidFill>
        </p:spPr>
      </p:pic>
      <p:pic>
        <p:nvPicPr>
          <p:cNvPr id="1176" name="그림 36" descr="C:/Users/Admin1/AppData/Roaming/PolarisOffice/ETemp/17672_8565088/fImage72281706500.png"/>
          <p:cNvPicPr>
            <a:picLocks noChangeAspect="1"/>
          </p:cNvPicPr>
          <p:nvPr/>
        </p:nvPicPr>
        <p:blipFill rotWithShape="1">
          <a:blip r:embed="rId3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93775" y="3982720"/>
            <a:ext cx="2068195" cy="963295"/>
          </a:xfrm>
          <a:prstGeom prst="rect"/>
          <a:noFill/>
        </p:spPr>
      </p:pic>
      <p:sp>
        <p:nvSpPr>
          <p:cNvPr id="1177" name="도형 37"/>
          <p:cNvSpPr>
            <a:spLocks/>
          </p:cNvSpPr>
          <p:nvPr/>
        </p:nvSpPr>
        <p:spPr>
          <a:xfrm rot="0">
            <a:off x="3155950" y="4062730"/>
            <a:ext cx="358140" cy="187960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" descr="C:/Users/Admin1/AppData/Roaming/PolarisOffice/ETemp/17672_8565088/fImage151791539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0"/>
            <a:ext cx="12193270" cy="6861810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162925" y="-3810"/>
            <a:ext cx="348678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Navigation Object 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15" name="Rect 0"/>
          <p:cNvSpPr txBox="1">
            <a:spLocks/>
          </p:cNvSpPr>
          <p:nvPr/>
        </p:nvSpPr>
        <p:spPr>
          <a:xfrm rot="0">
            <a:off x="981710" y="4110990"/>
            <a:ext cx="438467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3" name="Rect 0"/>
          <p:cNvSpPr txBox="1">
            <a:spLocks/>
          </p:cNvSpPr>
          <p:nvPr/>
        </p:nvSpPr>
        <p:spPr>
          <a:xfrm rot="0">
            <a:off x="989330" y="1212215"/>
            <a:ext cx="437451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Navigation Object : 게임 오브젝트의 크기에 따라 해당 경로를 지나갈 수 있도록 설정할 수 있는 기능입니다.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9" name="텍스트 상자 22"/>
          <p:cNvSpPr txBox="1">
            <a:spLocks/>
          </p:cNvSpPr>
          <p:nvPr/>
        </p:nvSpPr>
        <p:spPr>
          <a:xfrm rot="0">
            <a:off x="995680" y="3278505"/>
            <a:ext cx="4375150" cy="25857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All : 게임 씬에 있는 모든 게임 오브젝트를 보여주는 필터입니다.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Mesh Renderers : 게임 오브젝트에 메쉬 렌더러 컴포넌트를 가지고 있는 게임 오브젝트만 보여주는 필터입니다.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Terrains : 터레인 오브젝트만 보여주는 필터입니다.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0" name="그림 16" descr="C:/Users/Admin1/AppData/Roaming/PolarisOffice/ETemp/17672_8565088/fImage11210846334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9170" y="2190750"/>
            <a:ext cx="4375150" cy="1080135"/>
          </a:xfrm>
          <a:prstGeom prst="roundRect"/>
          <a:solidFill>
            <a:srgbClr val="EDEDED"/>
          </a:solidFill>
        </p:spPr>
      </p:pic>
      <p:pic>
        <p:nvPicPr>
          <p:cNvPr id="1161" name="그림 19" descr="C:/Users/Admin1/AppData/Roaming/PolarisOffice/ETemp/17672_8565088/fImage1667856500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011035" y="1363345"/>
            <a:ext cx="1297305" cy="348615"/>
          </a:xfrm>
          <a:prstGeom prst="roundRect"/>
          <a:solidFill>
            <a:srgbClr val="EDEDED"/>
          </a:solidFill>
        </p:spPr>
      </p:pic>
      <p:pic>
        <p:nvPicPr>
          <p:cNvPr id="1162" name="그림 22" descr="C:/Users/Admin1/AppData/Roaming/PolarisOffice/ETemp/17672_8565088/fImage2062869169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21370" y="1196975"/>
            <a:ext cx="2910205" cy="682625"/>
          </a:xfrm>
          <a:prstGeom prst="roundRect"/>
          <a:solidFill>
            <a:srgbClr val="EDEDED"/>
          </a:solidFill>
        </p:spPr>
      </p:pic>
      <p:sp>
        <p:nvSpPr>
          <p:cNvPr id="1163" name="텍스트 상자 25"/>
          <p:cNvSpPr txBox="1">
            <a:spLocks/>
          </p:cNvSpPr>
          <p:nvPr/>
        </p:nvSpPr>
        <p:spPr>
          <a:xfrm rot="0">
            <a:off x="7008495" y="1936750"/>
            <a:ext cx="431482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메쉬 렌더러 컴포넌트가 없는 게임 오브젝트의 경우 네비게이션 영역으로 설정할 수 없습니다.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4" name="그림 26" descr="C:/Users/Admin1/AppData/Roaming/PolarisOffice/ETemp/17672_8565088/fImage1428885724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014845" y="3201035"/>
            <a:ext cx="1307465" cy="316230"/>
          </a:xfrm>
          <a:prstGeom prst="roundRect"/>
          <a:solidFill>
            <a:srgbClr val="EDEDED"/>
          </a:solidFill>
        </p:spPr>
      </p:pic>
      <p:pic>
        <p:nvPicPr>
          <p:cNvPr id="1165" name="그림 29" descr="C:/Users/Admin1/AppData/Roaming/PolarisOffice/ETemp/17672_8565088/fImage8875891478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24545" y="2950210"/>
            <a:ext cx="2907030" cy="807720"/>
          </a:xfrm>
          <a:prstGeom prst="roundRect"/>
          <a:solidFill>
            <a:srgbClr val="EDEDED"/>
          </a:solidFill>
        </p:spPr>
      </p:pic>
      <p:sp>
        <p:nvSpPr>
          <p:cNvPr id="1166" name="텍스트 상자 32"/>
          <p:cNvSpPr txBox="1">
            <a:spLocks/>
          </p:cNvSpPr>
          <p:nvPr/>
        </p:nvSpPr>
        <p:spPr>
          <a:xfrm rot="0">
            <a:off x="7005955" y="3839210"/>
            <a:ext cx="431482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Navigation Static을 활성화하게 되면  캐릭터가 길을 찾을 수 있는 표면으로 설정됩니다.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Navigation Static : 게임 오브젝트의 이동 가능한 구역을 계산하고 설정하는 데 사용합니다.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" descr="C:/Users/Admin1/AppData/Roaming/PolarisOffice/ETemp/17672_8565088/fImage151791539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0"/>
            <a:ext cx="12192635" cy="6861175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190865" y="-5080"/>
            <a:ext cx="331914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Navigation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Areas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01" name="Rect 0"/>
          <p:cNvSpPr txBox="1">
            <a:spLocks/>
          </p:cNvSpPr>
          <p:nvPr/>
        </p:nvSpPr>
        <p:spPr>
          <a:xfrm>
            <a:off x="984250" y="1197610"/>
            <a:ext cx="437515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Navigation Areas : 특정영역에 비용을 설정하여 경로의 순서를 설정하는 기능입니다.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15" name="Rect 0"/>
          <p:cNvSpPr txBox="1">
            <a:spLocks/>
          </p:cNvSpPr>
          <p:nvPr/>
        </p:nvSpPr>
        <p:spPr>
          <a:xfrm rot="0">
            <a:off x="981710" y="4110990"/>
            <a:ext cx="438404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3" name="텍스트 상자 41"/>
          <p:cNvSpPr txBox="1">
            <a:spLocks/>
          </p:cNvSpPr>
          <p:nvPr/>
        </p:nvSpPr>
        <p:spPr>
          <a:xfrm rot="0">
            <a:off x="978535" y="4789805"/>
            <a:ext cx="437515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Navagation Areas는 경로를 탐색할 때 낮은 비용의 영역순으로 선택됩니다.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5" name="그림 43" descr="C:/Users/Admin1/AppData/Roaming/PolarisOffice/ETemp/17672_8565088/fImage57511009358.png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11975" y="1201420"/>
            <a:ext cx="1894205" cy="1429385"/>
          </a:xfrm>
          <a:prstGeom prst="rect"/>
          <a:noFill/>
        </p:spPr>
      </p:pic>
      <p:pic>
        <p:nvPicPr>
          <p:cNvPr id="1156" name="그림 44" descr="C:/Users/Admin1/AppData/Roaming/PolarisOffice/ETemp/17672_8565088/fImage17271016962.png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16420" y="3243580"/>
            <a:ext cx="1889760" cy="857885"/>
          </a:xfrm>
          <a:prstGeom prst="rect"/>
          <a:noFill/>
        </p:spPr>
      </p:pic>
      <p:sp>
        <p:nvSpPr>
          <p:cNvPr id="1157" name="도형 45"/>
          <p:cNvSpPr>
            <a:spLocks/>
          </p:cNvSpPr>
          <p:nvPr/>
        </p:nvSpPr>
        <p:spPr>
          <a:xfrm rot="5400000">
            <a:off x="7661910" y="2782570"/>
            <a:ext cx="393700" cy="328930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8" name="그림 49" descr="C:/Users/Admin1/AppData/Roaming/PolarisOffice/ETemp/17672_8565088/fImage59421054464.png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248775" y="1196340"/>
            <a:ext cx="1938655" cy="1438910"/>
          </a:xfrm>
          <a:prstGeom prst="rect"/>
          <a:noFill/>
        </p:spPr>
      </p:pic>
      <p:sp>
        <p:nvSpPr>
          <p:cNvPr id="1159" name="도형 50"/>
          <p:cNvSpPr>
            <a:spLocks/>
          </p:cNvSpPr>
          <p:nvPr/>
        </p:nvSpPr>
        <p:spPr>
          <a:xfrm rot="5400000">
            <a:off x="10008870" y="2780030"/>
            <a:ext cx="393700" cy="328930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0" name="그림 51" descr="C:/Users/Admin1/AppData/Roaming/PolarisOffice/ETemp/17672_8565088/fImage17541075705.png"/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239250" y="3248660"/>
            <a:ext cx="1937385" cy="861695"/>
          </a:xfrm>
          <a:prstGeom prst="rect"/>
          <a:noFill/>
        </p:spPr>
      </p:pic>
      <p:pic>
        <p:nvPicPr>
          <p:cNvPr id="1161" name="그림 52" descr="C:/Users/Admin1/AppData/Roaming/PolarisOffice/ETemp/17672_8565088/fImage94191088145.png"/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84250" y="2245995"/>
            <a:ext cx="4371340" cy="2464435"/>
          </a:xfrm>
          <a:prstGeom prst="rect"/>
          <a:noFill/>
        </p:spPr>
      </p:pic>
      <p:sp>
        <p:nvSpPr>
          <p:cNvPr id="1162" name="텍스트 상자 54"/>
          <p:cNvSpPr txBox="1">
            <a:spLocks/>
          </p:cNvSpPr>
          <p:nvPr/>
        </p:nvSpPr>
        <p:spPr>
          <a:xfrm rot="0">
            <a:off x="6913245" y="4215765"/>
            <a:ext cx="437515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서로 같은 게임 오브젝트이지만, 현재 이동하는 비용이 Second Bridge가 높으므로 될 수 있으면 First Bridge의 경로를 설정하여 이동하게 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" descr="C:/Users/Admin1/AppData/Roaming/PolarisOffice/ETemp/17672_8565088/fImage151791539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795" y="0"/>
            <a:ext cx="12192635" cy="6861175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052435" y="-5080"/>
            <a:ext cx="358330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Navigation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Agents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01" name="Rect 0"/>
          <p:cNvSpPr txBox="1">
            <a:spLocks/>
          </p:cNvSpPr>
          <p:nvPr/>
        </p:nvSpPr>
        <p:spPr>
          <a:xfrm rot="0">
            <a:off x="984250" y="1197610"/>
            <a:ext cx="437515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Navigation Agents : 특정 오브젝트의 크기를 설정하여 지나갈 수 있는 영역을 설정하는 기능입니다.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15" name="Rect 0"/>
          <p:cNvSpPr txBox="1">
            <a:spLocks/>
          </p:cNvSpPr>
          <p:nvPr/>
        </p:nvSpPr>
        <p:spPr>
          <a:xfrm rot="0">
            <a:off x="981710" y="4110990"/>
            <a:ext cx="438467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7" name="Rect 0"/>
          <p:cNvSpPr>
            <a:spLocks/>
          </p:cNvSpPr>
          <p:nvPr/>
        </p:nvSpPr>
        <p:spPr>
          <a:xfrm rot="5400000">
            <a:off x="7747000" y="2242185"/>
            <a:ext cx="393700" cy="328930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62" name="Rect 0"/>
          <p:cNvSpPr txBox="1">
            <a:spLocks/>
          </p:cNvSpPr>
          <p:nvPr/>
        </p:nvSpPr>
        <p:spPr>
          <a:xfrm rot="0">
            <a:off x="6924040" y="4766310"/>
            <a:ext cx="437515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Agent Type을 나누어서 오브젝트의 크기에 따라 지나갈 수 있는 경로를 설정할 수 있습니다.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3" name="그림 55" descr="C:/Users/Admin1/AppData/Roaming/PolarisOffice/ETemp/17672_8565088/fImage14111186328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85520" y="2190750"/>
            <a:ext cx="4380865" cy="3514090"/>
          </a:xfrm>
          <a:prstGeom prst="rect"/>
          <a:noFill/>
        </p:spPr>
      </p:pic>
      <p:pic>
        <p:nvPicPr>
          <p:cNvPr id="1164" name="그림 58" descr="C:/Users/Admin1/AppData/Roaming/PolarisOffice/ETemp/17672_8565088/fImage2128188682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46265" y="2748280"/>
            <a:ext cx="1962785" cy="786765"/>
          </a:xfrm>
          <a:prstGeom prst="rect"/>
          <a:noFill/>
        </p:spPr>
      </p:pic>
      <p:pic>
        <p:nvPicPr>
          <p:cNvPr id="1165" name="그림 59" descr="C:/Users/Admin1/AppData/Roaming/PolarisOffice/ETemp/17672_8565088/fImage4085189996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08800" y="1193800"/>
            <a:ext cx="4373880" cy="915035"/>
          </a:xfrm>
          <a:prstGeom prst="rect"/>
          <a:noFill/>
        </p:spPr>
      </p:pic>
      <p:sp>
        <p:nvSpPr>
          <p:cNvPr id="1166" name="도형 60"/>
          <p:cNvSpPr>
            <a:spLocks/>
          </p:cNvSpPr>
          <p:nvPr/>
        </p:nvSpPr>
        <p:spPr>
          <a:xfrm rot="5400000">
            <a:off x="10125710" y="2239645"/>
            <a:ext cx="393700" cy="328930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7" name="그림 61" descr="C:/Users/Admin1/AppData/Roaming/PolarisOffice/ETemp/17672_8565088/fImage2370191491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333865" y="2750820"/>
            <a:ext cx="1969770" cy="795020"/>
          </a:xfrm>
          <a:prstGeom prst="rect"/>
          <a:noFill/>
        </p:spPr>
      </p:pic>
      <p:pic>
        <p:nvPicPr>
          <p:cNvPr id="1168" name="그림 62" descr="C:/Users/Admin1/AppData/Roaming/PolarisOffice/ETemp/17672_8565088/fImage3317421922995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41205" y="3766185"/>
            <a:ext cx="1355725" cy="942975"/>
          </a:xfrm>
          <a:prstGeom prst="roundRect"/>
          <a:solidFill>
            <a:srgbClr val="EDEDED"/>
          </a:solidFill>
        </p:spPr>
      </p:pic>
      <p:pic>
        <p:nvPicPr>
          <p:cNvPr id="1169" name="그림 63" descr="C:/Users/Admin1/AppData/Roaming/PolarisOffice/ETemp/17672_8565088/fImage42981931942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259955" y="3755390"/>
            <a:ext cx="1334135" cy="94297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default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default" id="{818DEC19-8B33-44C4-83AA-7EB7D193A35B}" vid="{060764A4-4300-461F-A4AB-3F9924E9AB0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5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