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969" r:id="rId12"/>
  </p:sldMasterIdLst>
  <p:notesMasterIdLst>
    <p:notesMasterId r:id="rId14"/>
  </p:notesMasterIdLst>
  <p:sldIdLst>
    <p:sldId id="315" r:id="rId16"/>
    <p:sldId id="327" r:id="rId18"/>
    <p:sldId id="331" r:id="rId20"/>
    <p:sldId id="319" r:id="rId21"/>
    <p:sldId id="321" r:id="rId23"/>
    <p:sldId id="333" r:id="rId24"/>
    <p:sldId id="334" r:id="rId25"/>
    <p:sldId id="335" r:id="rId26"/>
    <p:sldId id="322" r:id="rId27"/>
    <p:sldId id="323" r:id="rId28"/>
    <p:sldId id="324" r:id="rId30"/>
    <p:sldId id="332" r:id="rId31"/>
    <p:sldId id="326" r:id="rId32"/>
    <p:sldId id="328" r:id="rId33"/>
    <p:sldId id="329" r:id="rId34"/>
    <p:sldId id="330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1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4" Type="http://schemas.openxmlformats.org/officeDocument/2006/relationships/slide" Target="slides/slide6.xml"></Relationship><Relationship Id="rId25" Type="http://schemas.openxmlformats.org/officeDocument/2006/relationships/slide" Target="slides/slide7.xml"></Relationship><Relationship Id="rId26" Type="http://schemas.openxmlformats.org/officeDocument/2006/relationships/slide" Target="slides/slide8.xml"></Relationship><Relationship Id="rId27" Type="http://schemas.openxmlformats.org/officeDocument/2006/relationships/slide" Target="slides/slide9.xml"></Relationship><Relationship Id="rId28" Type="http://schemas.openxmlformats.org/officeDocument/2006/relationships/slide" Target="slides/slide10.xml"></Relationship><Relationship Id="rId30" Type="http://schemas.openxmlformats.org/officeDocument/2006/relationships/slide" Target="slides/slide11.xml"></Relationship><Relationship Id="rId31" Type="http://schemas.openxmlformats.org/officeDocument/2006/relationships/slide" Target="slides/slide12.xml"></Relationship><Relationship Id="rId32" Type="http://schemas.openxmlformats.org/officeDocument/2006/relationships/slide" Target="slides/slide13.xml"></Relationship><Relationship Id="rId33" Type="http://schemas.openxmlformats.org/officeDocument/2006/relationships/slide" Target="slides/slide14.xml"></Relationship><Relationship Id="rId34" Type="http://schemas.openxmlformats.org/officeDocument/2006/relationships/slide" Target="slides/slide15.xml"></Relationship><Relationship Id="rId35" Type="http://schemas.openxmlformats.org/officeDocument/2006/relationships/slide" Target="slides/slide16.xml"></Relationship><Relationship Id="rId48" Type="http://schemas.openxmlformats.org/officeDocument/2006/relationships/viewProps" Target="viewProps.xml"></Relationship><Relationship Id="rId49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5.xml"></Relationship></Relationships>
</file>

<file path=ppt/notesSlides/_rels/notesSlide1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6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290" cy="3094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290" cy="36093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690" cy="46736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290" cy="3094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290" cy="36093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690" cy="46736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925" cy="309562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925" cy="360997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1325" cy="46799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925" cy="309562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925" cy="360997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1325" cy="46799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583" r:id="rId1"/>
    <p:sldLayoutId id="2147486584" r:id="rId2"/>
    <p:sldLayoutId id="2147486585" r:id="rId3"/>
    <p:sldLayoutId id="2147486586" r:id="rId4"/>
    <p:sldLayoutId id="2147486587" r:id="rId5"/>
    <p:sldLayoutId id="2147486588" r:id="rId6"/>
    <p:sldLayoutId id="2147486589" r:id="rId7"/>
    <p:sldLayoutId id="2147486590" r:id="rId8"/>
    <p:sldLayoutId id="2147486591" r:id="rId9"/>
    <p:sldLayoutId id="2147486592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4" Type="http://schemas.openxmlformats.org/officeDocument/2006/relationships/notesSlide" Target="../notesSlides/notesSlide1.xml"></Relationship><Relationship Id="rId11" Type="http://schemas.openxmlformats.org/officeDocument/2006/relationships/image" Target="../media/fImage1850021841.png"></Relationship><Relationship Id="rId12" Type="http://schemas.openxmlformats.org/officeDocument/2006/relationships/image" Target="../media/fImage191382218467.png"></Relationship><Relationship Id="rId17" Type="http://schemas.openxmlformats.org/officeDocument/2006/relationships/image" Target="../media/fImage351314041.png"></Relationship><Relationship Id="rId18" Type="http://schemas.openxmlformats.org/officeDocument/2006/relationships/image" Target="../media/fImage47872308467.png"></Relationship><Relationship Id="rId19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6" Type="http://schemas.openxmlformats.org/officeDocument/2006/relationships/notesSlide" Target="../notesSlides/notesSlide10.xml"></Relationship><Relationship Id="rId8" Type="http://schemas.openxmlformats.org/officeDocument/2006/relationships/image" Target="../media/fImage162532058467.png"></Relationship><Relationship Id="rId13" Type="http://schemas.openxmlformats.org/officeDocument/2006/relationships/image" Target="../media/fImage57802555705.png"></Relationship><Relationship Id="rId14" Type="http://schemas.openxmlformats.org/officeDocument/2006/relationships/image" Target="../media/fImage85062588145.png"></Relationship><Relationship Id="rId15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10" Type="http://schemas.openxmlformats.org/officeDocument/2006/relationships/notesSlide" Target="../notesSlides/notesSlide11.xml"></Relationship><Relationship Id="rId18" Type="http://schemas.openxmlformats.org/officeDocument/2006/relationships/image" Target="../media/fImage254542603281.png"></Relationship><Relationship Id="rId19" Type="http://schemas.openxmlformats.org/officeDocument/2006/relationships/image" Target="../media/fImage218652421478.png"></Relationship><Relationship Id="rId21" Type="http://schemas.openxmlformats.org/officeDocument/2006/relationships/image" Target="../media/fImage861224441.png"></Relationship><Relationship Id="rId22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fImage35042963902.png"></Relationship><Relationship Id="rId3" Type="http://schemas.openxmlformats.org/officeDocument/2006/relationships/image" Target="../media/fImage4399300153.png"></Relationship><Relationship Id="rId4" Type="http://schemas.openxmlformats.org/officeDocument/2006/relationships/image" Target="../media/fImage12195326292.png"></Relationship><Relationship Id="rId5" Type="http://schemas.openxmlformats.org/officeDocument/2006/relationships/notesSlide" Target="../notesSlides/notesSlide12.xml"></Relationship><Relationship Id="rId6" Type="http://schemas.openxmlformats.org/officeDocument/2006/relationships/slideLayout" Target="../slideLayouts/slideLayout5.xml"></Relationship></Relationships>
</file>

<file path=ppt/slides/_rels/slide13.xml.rels><?xml version="1.0" encoding="UTF-8"?>
<Relationships xmlns="http://schemas.openxmlformats.org/package/2006/relationships"><Relationship Id="rId5" Type="http://schemas.openxmlformats.org/officeDocument/2006/relationships/notesSlide" Target="../notesSlides/notesSlide13.xml"></Relationship><Relationship Id="rId13" Type="http://schemas.openxmlformats.org/officeDocument/2006/relationships/image" Target="../media/fImage31881478467.png"></Relationship><Relationship Id="rId15" Type="http://schemas.openxmlformats.org/officeDocument/2006/relationships/image" Target="../media/fImage31881496500.png"></Relationship><Relationship Id="rId16" Type="http://schemas.openxmlformats.org/officeDocument/2006/relationships/image" Target="../media/fImage134151509169.png"></Relationship><Relationship Id="rId17" Type="http://schemas.openxmlformats.org/officeDocument/2006/relationships/image" Target="../media/fImage92233882382.png"></Relationship><Relationship Id="rId18" Type="http://schemas.openxmlformats.org/officeDocument/2006/relationships/image" Target="../media/fImage82372418467.png"></Relationship><Relationship Id="rId19" Type="http://schemas.openxmlformats.org/officeDocument/2006/relationships/image" Target="../media/fImage82372426334.png"></Relationship><Relationship Id="rId20" Type="http://schemas.openxmlformats.org/officeDocument/2006/relationships/image" Target="../media/fImage80992436500.png"></Relationship><Relationship Id="rId21" Type="http://schemas.openxmlformats.org/officeDocument/2006/relationships/slideLayout" Target="../slideLayouts/slideLayout5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image" Target="../media/fImage132902405724.png"></Relationship><Relationship Id="rId5" Type="http://schemas.openxmlformats.org/officeDocument/2006/relationships/image" Target="../media/fImage20682446962.png"></Relationship><Relationship Id="rId6" Type="http://schemas.openxmlformats.org/officeDocument/2006/relationships/image" Target="../media/fImage66202454464.png"></Relationship><Relationship Id="rId7" Type="http://schemas.openxmlformats.org/officeDocument/2006/relationships/notesSlide" Target="../notesSlides/notesSlide14.xml"></Relationship><Relationship Id="rId8" Type="http://schemas.openxmlformats.org/officeDocument/2006/relationships/image" Target="../media/fImage124813937421.png"></Relationship><Relationship Id="rId9" Type="http://schemas.openxmlformats.org/officeDocument/2006/relationships/image" Target="../media/fImage111143948716.png"></Relationship><Relationship Id="rId10" Type="http://schemas.openxmlformats.org/officeDocument/2006/relationships/slideLayout" Target="../slideLayouts/slideLayout5.xml"></Relationship></Relationships>
</file>

<file path=ppt/slides/_rels/slide15.xml.rels><?xml version="1.0" encoding="UTF-8"?>
<Relationships xmlns="http://schemas.openxmlformats.org/package/2006/relationships"><Relationship Id="rId2" Type="http://schemas.openxmlformats.org/officeDocument/2006/relationships/image" Target="../media/fImage769224541.png"></Relationship><Relationship Id="rId3" Type="http://schemas.openxmlformats.org/officeDocument/2006/relationships/image" Target="../media/fImage180682468467.png"></Relationship><Relationship Id="rId4" Type="http://schemas.openxmlformats.org/officeDocument/2006/relationships/image" Target="../media/fImage76422476334.png"></Relationship><Relationship Id="rId5" Type="http://schemas.openxmlformats.org/officeDocument/2006/relationships/image" Target="../media/fImage252452526500.png"></Relationship><Relationship Id="rId6" Type="http://schemas.openxmlformats.org/officeDocument/2006/relationships/notesSlide" Target="../notesSlides/notesSlide15.xml"></Relationship><Relationship Id="rId7" Type="http://schemas.openxmlformats.org/officeDocument/2006/relationships/slideLayout" Target="../slideLayouts/slideLayout5.xml"></Relationship></Relationships>
</file>

<file path=ppt/slides/_rels/slide16.xml.rels><?xml version="1.0" encoding="UTF-8"?>
<Relationships xmlns="http://schemas.openxmlformats.org/package/2006/relationships"><Relationship Id="rId2" Type="http://schemas.openxmlformats.org/officeDocument/2006/relationships/image" Target="../media/fImage45032669169.png"></Relationship><Relationship Id="rId3" Type="http://schemas.openxmlformats.org/officeDocument/2006/relationships/image" Target="../media/fImage44242675724.png"></Relationship><Relationship Id="rId4" Type="http://schemas.openxmlformats.org/officeDocument/2006/relationships/image" Target="../media/fImage250552681478.png"></Relationship><Relationship Id="rId5" Type="http://schemas.openxmlformats.org/officeDocument/2006/relationships/notesSlide" Target="../notesSlides/notesSlide16.xml"></Relationship><Relationship Id="rId6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424692249169.png"></Relationship><Relationship Id="rId5" Type="http://schemas.openxmlformats.org/officeDocument/2006/relationships/image" Target="../media/fImage416422281478.png"></Relationship><Relationship Id="rId7" Type="http://schemas.openxmlformats.org/officeDocument/2006/relationships/notesSlide" Target="../notesSlides/notesSlide2.xml"></Relationship><Relationship Id="rId8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620527341.png"></Relationship><Relationship Id="rId3" Type="http://schemas.openxmlformats.org/officeDocument/2006/relationships/image" Target="../media/fImage55942748467.png"></Relationship><Relationship Id="rId4" Type="http://schemas.openxmlformats.org/officeDocument/2006/relationships/image" Target="../media/fImage69782306962.png"></Relationship><Relationship Id="rId5" Type="http://schemas.openxmlformats.org/officeDocument/2006/relationships/image" Target="../media/fImage57202786334.png"></Relationship><Relationship Id="rId6" Type="http://schemas.openxmlformats.org/officeDocument/2006/relationships/image" Target="../media/fImage2098552836500.png"></Relationship><Relationship Id="rId7" Type="http://schemas.openxmlformats.org/officeDocument/2006/relationships/image" Target="../media/fImage2098552849169.png"></Relationship><Relationship Id="rId8" Type="http://schemas.openxmlformats.org/officeDocument/2006/relationships/notesSlide" Target="../notesSlides/notesSlide3.xml"></Relationship><Relationship Id="rId9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7" Type="http://schemas.openxmlformats.org/officeDocument/2006/relationships/notesSlide" Target="../notesSlides/notesSlide4.xml"></Relationship><Relationship Id="rId13" Type="http://schemas.openxmlformats.org/officeDocument/2006/relationships/image" Target="../media/fImage121731895724.png"></Relationship><Relationship Id="rId14" Type="http://schemas.openxmlformats.org/officeDocument/2006/relationships/image" Target="../media/fImage124762851478.png"></Relationship><Relationship Id="rId15" Type="http://schemas.openxmlformats.org/officeDocument/2006/relationships/image" Target="../media/fImage62052879358.png"></Relationship><Relationship Id="rId16" Type="http://schemas.openxmlformats.org/officeDocument/2006/relationships/image" Target="../media/fImage122303016962.png"></Relationship><Relationship Id="rId17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5" Type="http://schemas.openxmlformats.org/officeDocument/2006/relationships/notesSlide" Target="../notesSlides/notesSlide5.xml"></Relationship><Relationship Id="rId13" Type="http://schemas.openxmlformats.org/officeDocument/2006/relationships/image" Target="../media/fImage84683034464.png"></Relationship><Relationship Id="rId14" Type="http://schemas.openxmlformats.org/officeDocument/2006/relationships/image" Target="../media/fImage190833235705.png"></Relationship><Relationship Id="rId15" Type="http://schemas.openxmlformats.org/officeDocument/2006/relationships/image" Target="../media/fImage196923288145.png"></Relationship><Relationship Id="rId16" Type="http://schemas.openxmlformats.org/officeDocument/2006/relationships/image" Target="../media/fImage84683513281.png"></Relationship><Relationship Id="rId17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131882455724.png"></Relationship><Relationship Id="rId3" Type="http://schemas.openxmlformats.org/officeDocument/2006/relationships/image" Target="../media/fImage197343306827.png"></Relationship><Relationship Id="rId4" Type="http://schemas.openxmlformats.org/officeDocument/2006/relationships/image" Target="../media/fImage106083319961.png"></Relationship><Relationship Id="rId5" Type="http://schemas.openxmlformats.org/officeDocument/2006/relationships/image" Target="../media/fImage11037349491.png"></Relationship><Relationship Id="rId6" Type="http://schemas.openxmlformats.org/officeDocument/2006/relationships/notesSlide" Target="../notesSlides/notesSlide6.xml"></Relationship><Relationship Id="rId7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109923422995.png"></Relationship><Relationship Id="rId3" Type="http://schemas.openxmlformats.org/officeDocument/2006/relationships/image" Target="../media/fImage62053481942.png"></Relationship><Relationship Id="rId4" Type="http://schemas.openxmlformats.org/officeDocument/2006/relationships/image" Target="../media/fImage84683534827.png"></Relationship><Relationship Id="rId5" Type="http://schemas.openxmlformats.org/officeDocument/2006/relationships/notesSlide" Target="../notesSlides/notesSlide7.xml"></Relationship><Relationship Id="rId6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199683645436.png"></Relationship><Relationship Id="rId3" Type="http://schemas.openxmlformats.org/officeDocument/2006/relationships/image" Target="../media/fImage187123652391.png"></Relationship><Relationship Id="rId4" Type="http://schemas.openxmlformats.org/officeDocument/2006/relationships/image" Target="../media/fImage208313734604.png"></Relationship><Relationship Id="rId5" Type="http://schemas.openxmlformats.org/officeDocument/2006/relationships/image" Target="../media/fImage56242544464.png"></Relationship><Relationship Id="rId6" Type="http://schemas.openxmlformats.org/officeDocument/2006/relationships/notesSlide" Target="../notesSlides/notesSlide8.xml"></Relationship><Relationship Id="rId7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4" Type="http://schemas.openxmlformats.org/officeDocument/2006/relationships/notesSlide" Target="../notesSlides/notesSlide9.xml"></Relationship><Relationship Id="rId10" Type="http://schemas.openxmlformats.org/officeDocument/2006/relationships/image" Target="../media/fImage191382218467.png"></Relationship><Relationship Id="rId11" Type="http://schemas.openxmlformats.org/officeDocument/2006/relationships/image" Target="../media/fImage43432481478.png"></Relationship><Relationship Id="rId12" Type="http://schemas.openxmlformats.org/officeDocument/2006/relationships/image" Target="../media/fImage207020141.png"></Relationship><Relationship Id="rId13" Type="http://schemas.openxmlformats.org/officeDocument/2006/relationships/image" Target="../media/fImage48432509358.png"></Relationship><Relationship Id="rId14" Type="http://schemas.openxmlformats.org/officeDocument/2006/relationships/image" Target="../media/fImage121222526962.png"></Relationship><Relationship Id="rId15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530725" y="424180"/>
            <a:ext cx="31229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첫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35" name="그림 1" descr="C:/Users/Admin1/AppData/Roaming/PolarisOffice/ETemp/4076_20445776/fImage1850021841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70330" y="1357630"/>
            <a:ext cx="2643505" cy="3624580"/>
          </a:xfrm>
          <a:prstGeom prst="roundRect"/>
          <a:solidFill>
            <a:srgbClr val="EDEDED"/>
          </a:solidFill>
        </p:spPr>
      </p:pic>
      <p:sp>
        <p:nvSpPr>
          <p:cNvPr id="36" name="텍스트 상자 6"/>
          <p:cNvSpPr txBox="1">
            <a:spLocks/>
          </p:cNvSpPr>
          <p:nvPr/>
        </p:nvSpPr>
        <p:spPr>
          <a:xfrm rot="0">
            <a:off x="1356995" y="5080000"/>
            <a:ext cx="40132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첫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번째로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UI에서 Image를 생성하고 이름을 Window로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7" name="그림 7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999605" y="1350645"/>
            <a:ext cx="2301240" cy="2286635"/>
          </a:xfrm>
          <a:prstGeom prst="roundRect"/>
          <a:solidFill>
            <a:srgbClr val="EDEDED"/>
          </a:solidFill>
        </p:spPr>
      </p:pic>
      <p:sp>
        <p:nvSpPr>
          <p:cNvPr id="41" name="텍스트 상자 18"/>
          <p:cNvSpPr txBox="1">
            <a:spLocks/>
          </p:cNvSpPr>
          <p:nvPr/>
        </p:nvSpPr>
        <p:spPr>
          <a:xfrm rot="0">
            <a:off x="7009130" y="3699510"/>
            <a:ext cx="3945890" cy="23387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 Window 오브젝트의 하위 오브젝트로 Button 오브젝트를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Close Button이라는 이름으로 정의하고 Button 오브젝트 하위에 있는 텍스트의 이름을 Close Text로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3" name="그림 5" descr="C:/Users/Admin1/AppData/Roaming/PolarisOffice/ETemp/4076_20445776/fImage351314041.png"/>
          <p:cNvPicPr>
            <a:picLocks noChangeAspect="1"/>
          </p:cNvPicPr>
          <p:nvPr/>
        </p:nvPicPr>
        <p:blipFill rotWithShape="1">
          <a:blip r:embed="rId1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211955" y="2516505"/>
            <a:ext cx="1158240" cy="1289685"/>
          </a:xfrm>
          <a:prstGeom prst="roundRect"/>
          <a:solidFill>
            <a:srgbClr val="EDEDED"/>
          </a:solidFill>
        </p:spPr>
      </p:pic>
      <p:pic>
        <p:nvPicPr>
          <p:cNvPr id="44" name="그림 11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61195" y="1783715"/>
            <a:ext cx="1381760" cy="142049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492625" y="452755"/>
            <a:ext cx="321373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2" name="텍스트 상자 11"/>
          <p:cNvSpPr txBox="1">
            <a:spLocks/>
          </p:cNvSpPr>
          <p:nvPr/>
        </p:nvSpPr>
        <p:spPr>
          <a:xfrm rot="0">
            <a:off x="1513840" y="5124450"/>
            <a:ext cx="384683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26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Animator Controller에서 Open에 Make Transition을 Close 애니메이션에 연결합니다.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7" name="그림 10" descr="C:/Users/Admin1/AppData/Roaming/PolarisOffice/ETemp/4076_20445776/fImage162532058467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517015" y="1446530"/>
            <a:ext cx="3855720" cy="3545205"/>
          </a:xfrm>
          <a:prstGeom prst="roundRect"/>
          <a:solidFill>
            <a:srgbClr val="EDEDED"/>
          </a:solidFill>
        </p:spPr>
      </p:pic>
      <p:pic>
        <p:nvPicPr>
          <p:cNvPr id="58" name="그림 127" descr="C:/Users/Admin1/AppData/Roaming/PolarisOffice/ETemp/4076_20445776/fImage57802555705.png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702800" y="2133600"/>
            <a:ext cx="1218565" cy="2181860"/>
          </a:xfrm>
          <a:prstGeom prst="roundRect"/>
          <a:solidFill>
            <a:srgbClr val="EDEDED"/>
          </a:solidFill>
        </p:spPr>
      </p:pic>
      <p:pic>
        <p:nvPicPr>
          <p:cNvPr id="59" name="그림 128" descr="C:/Users/Admin1/AppData/Roaming/PolarisOffice/ETemp/4076_20445776/fImage85062588145.png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9425" y="1447800"/>
            <a:ext cx="2762885" cy="3534410"/>
          </a:xfrm>
          <a:prstGeom prst="roundRect"/>
          <a:solidFill>
            <a:srgbClr val="EDEDED"/>
          </a:solidFill>
        </p:spPr>
      </p:pic>
      <p:sp>
        <p:nvSpPr>
          <p:cNvPr id="60" name="텍스트 상자 129"/>
          <p:cNvSpPr txBox="1">
            <a:spLocks/>
          </p:cNvSpPr>
          <p:nvPr/>
        </p:nvSpPr>
        <p:spPr>
          <a:xfrm rot="0">
            <a:off x="6818630" y="5128895"/>
            <a:ext cx="41021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27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빈 게임 오브젝트를 생성하고 File Manager로 이름을 정의합니다.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>
            <a:off x="4349750" y="452755"/>
            <a:ext cx="349948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열한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7" name="Rect 0"/>
          <p:cNvSpPr txBox="1">
            <a:spLocks/>
          </p:cNvSpPr>
          <p:nvPr/>
        </p:nvSpPr>
        <p:spPr>
          <a:xfrm rot="0">
            <a:off x="1238885" y="5222240"/>
            <a:ext cx="414401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28.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Transition을 선택하고 Has Exit Time의 설정을 해제한 다음 Conditions을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2" name="그림 70" descr="C:/Users/Admin1/AppData/Roaming/PolarisOffice/ETemp/18164_10088728/fImage254542603281.png"/>
          <p:cNvPicPr>
            <a:picLocks noChangeAspect="1"/>
          </p:cNvPicPr>
          <p:nvPr/>
        </p:nvPicPr>
        <p:blipFill rotWithShape="1">
          <a:blip r:embed="rId1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393190"/>
            <a:ext cx="4152265" cy="3589655"/>
          </a:xfrm>
          <a:prstGeom prst="rect"/>
          <a:noFill/>
        </p:spPr>
      </p:pic>
      <p:sp>
        <p:nvSpPr>
          <p:cNvPr id="73" name="텍스트 상자 134"/>
          <p:cNvSpPr txBox="1">
            <a:spLocks/>
          </p:cNvSpPr>
          <p:nvPr/>
        </p:nvSpPr>
        <p:spPr>
          <a:xfrm rot="0">
            <a:off x="6816725" y="5495925"/>
            <a:ext cx="413258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29.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 UI에 Text를 생성하고 File Data라는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4" name="그림 135" descr="C:/Users/Admin1/AppData/Roaming/PolarisOffice/ETemp/18164_10088728/fImage218652421478.png"/>
          <p:cNvPicPr>
            <a:picLocks noChangeAspect="1"/>
          </p:cNvPicPr>
          <p:nvPr/>
        </p:nvPicPr>
        <p:blipFill rotWithShape="1">
          <a:blip r:embed="rId1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980" y="1382395"/>
            <a:ext cx="2589530" cy="3930015"/>
          </a:xfrm>
          <a:prstGeom prst="roundRect"/>
          <a:solidFill>
            <a:srgbClr val="EDEDED"/>
          </a:solidFill>
        </p:spPr>
      </p:pic>
      <p:pic>
        <p:nvPicPr>
          <p:cNvPr id="75" name="그림 16" descr="C:/Users/Admin1/AppData/Roaming/PolarisOffice/ETemp/18164_10088728/fImage861224441.png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59925" y="2070100"/>
            <a:ext cx="1384935" cy="255270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40225" y="414655"/>
            <a:ext cx="351853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열두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7" name="Rect 0"/>
          <p:cNvSpPr txBox="1">
            <a:spLocks/>
          </p:cNvSpPr>
          <p:nvPr/>
        </p:nvSpPr>
        <p:spPr>
          <a:xfrm rot="0">
            <a:off x="1312545" y="2406015"/>
            <a:ext cx="403161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PopUp 스크립트에서 애니메이터 변수와 게임 오브젝트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3" name="Rect 0"/>
          <p:cNvSpPr txBox="1">
            <a:spLocks/>
          </p:cNvSpPr>
          <p:nvPr/>
        </p:nvSpPr>
        <p:spPr>
          <a:xfrm rot="0">
            <a:off x="6819900" y="3592830"/>
            <a:ext cx="4102735" cy="26155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</a:t>
            </a:r>
            <a:r>
              <a:rPr lang="ko-KR" sz="1800">
                <a:latin typeface="맑은 고딕" charset="0"/>
                <a:ea typeface="맑은 고딕" charset="0"/>
              </a:rPr>
              <a:t>Ui를</a:t>
            </a:r>
            <a:r>
              <a:rPr lang="ko-KR" sz="1800">
                <a:latin typeface="맑은 고딕" charset="0"/>
                <a:ea typeface="맑은 고딕" charset="0"/>
              </a:rPr>
              <a:t> 여는 함수와 </a:t>
            </a:r>
            <a:r>
              <a:rPr lang="ko-KR" sz="1800">
                <a:latin typeface="맑은 고딕" charset="0"/>
                <a:ea typeface="맑은 고딕" charset="0"/>
              </a:rPr>
              <a:t>Ui</a:t>
            </a:r>
            <a:r>
              <a:rPr lang="ko-KR" sz="1800">
                <a:latin typeface="맑은 고딕" charset="0"/>
                <a:ea typeface="맑은 고딕" charset="0"/>
              </a:rPr>
              <a:t>을 닫는 함수를 </a:t>
            </a:r>
            <a:r>
              <a:rPr lang="ko-KR" sz="1800">
                <a:latin typeface="맑은 고딕" charset="0"/>
                <a:ea typeface="맑은 고딕" charset="0"/>
              </a:rPr>
              <a:t>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Ui을 닫는 함수는 애니메이터의 SetTrigger 조건을 발동시키도록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Ui를 여는 함수는 게임 오브젝트를 활성화도록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6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14450" y="1457325"/>
            <a:ext cx="4029710" cy="889635"/>
          </a:xfrm>
          <a:prstGeom prst="roundRect"/>
          <a:solidFill>
            <a:srgbClr val="EDEDED"/>
          </a:solidFill>
        </p:spPr>
      </p:pic>
      <p:pic>
        <p:nvPicPr>
          <p:cNvPr id="77" name="그림 44" descr="C:/Users/Admin1/AppData/Roaming/PolarisOffice/ETemp/18164_10088728/fImage4399300153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9900" y="1457325"/>
            <a:ext cx="4128770" cy="2015490"/>
          </a:xfrm>
          <a:prstGeom prst="roundRect"/>
          <a:solidFill>
            <a:srgbClr val="EDEDED"/>
          </a:solidFill>
        </p:spPr>
      </p:pic>
      <p:pic>
        <p:nvPicPr>
          <p:cNvPr id="78" name="그림 6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16355" y="3492500"/>
            <a:ext cx="4027170" cy="1969135"/>
          </a:xfrm>
          <a:prstGeom prst="roundRect"/>
          <a:solidFill>
            <a:srgbClr val="EDEDED"/>
          </a:solidFill>
        </p:spPr>
      </p:pic>
      <p:sp>
        <p:nvSpPr>
          <p:cNvPr id="79" name="텍스트 상자 68"/>
          <p:cNvSpPr txBox="1">
            <a:spLocks/>
          </p:cNvSpPr>
          <p:nvPr/>
        </p:nvSpPr>
        <p:spPr>
          <a:xfrm rot="0">
            <a:off x="1317625" y="5537835"/>
            <a:ext cx="402590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 팝업이 종료되는 조건을 업데이트 함수에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>
            <a:off x="4349750" y="452755"/>
            <a:ext cx="349948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열세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7" name="텍스트 상자 61"/>
          <p:cNvSpPr txBox="1">
            <a:spLocks/>
          </p:cNvSpPr>
          <p:nvPr/>
        </p:nvSpPr>
        <p:spPr>
          <a:xfrm rot="0">
            <a:off x="1238885" y="5295265"/>
            <a:ext cx="41402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33.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Close Button과 Open Button에 있는 PopUp 스크립트에 Window를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3" name="텍스트 상자 45"/>
          <p:cNvSpPr txBox="1">
            <a:spLocks/>
          </p:cNvSpPr>
          <p:nvPr/>
        </p:nvSpPr>
        <p:spPr>
          <a:xfrm rot="0">
            <a:off x="6808470" y="3143250"/>
            <a:ext cx="41656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34.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Close Button과 Open Button에 On Click( ) 함수를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9" name="그림 11" descr="C:/Users/Admin1/AppData/Roaming/PolarisOffice/ETemp/18164_10088728/fImage31881478467.png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46745" y="1315720"/>
            <a:ext cx="2719070" cy="788035"/>
          </a:xfrm>
          <a:prstGeom prst="roundRect"/>
          <a:solidFill>
            <a:srgbClr val="EDEDED"/>
          </a:solidFill>
        </p:spPr>
      </p:pic>
      <p:pic>
        <p:nvPicPr>
          <p:cNvPr id="81" name="그림 15" descr="C:/Users/Admin1/AppData/Roaming/PolarisOffice/ETemp/18164_10088728/fImage31881496500.png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46745" y="2277745"/>
            <a:ext cx="2727325" cy="789940"/>
          </a:xfrm>
          <a:prstGeom prst="roundRect"/>
          <a:solidFill>
            <a:srgbClr val="EDEDED"/>
          </a:solidFill>
        </p:spPr>
      </p:pic>
      <p:pic>
        <p:nvPicPr>
          <p:cNvPr id="82" name="그림 16" descr="C:/Users/Admin1/AppData/Roaming/PolarisOffice/ETemp/18164_10088728/fImage134151509169.png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980" y="4184015"/>
            <a:ext cx="4146550" cy="1014730"/>
          </a:xfrm>
          <a:prstGeom prst="roundRect"/>
          <a:solidFill>
            <a:srgbClr val="EDEDED"/>
          </a:solidFill>
        </p:spPr>
      </p:pic>
      <p:sp>
        <p:nvSpPr>
          <p:cNvPr id="83" name="텍스트 상자 19"/>
          <p:cNvSpPr txBox="1">
            <a:spLocks/>
          </p:cNvSpPr>
          <p:nvPr/>
        </p:nvSpPr>
        <p:spPr>
          <a:xfrm rot="0">
            <a:off x="6808470" y="5298440"/>
            <a:ext cx="417385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35.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Close Button의 On Click( ) 함수에 자기 자신을 넣어주고 함수를 지정합니다.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4" name="그림 130" descr="C:/Users/Admin1/AppData/Roaming/PolarisOffice/ETemp/18164_10088728/fImage92233882382.png"/>
          <p:cNvPicPr>
            <a:picLocks noChangeAspect="1"/>
          </p:cNvPicPr>
          <p:nvPr/>
        </p:nvPicPr>
        <p:blipFill rotWithShape="1">
          <a:blip r:embed="rId1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7140" y="4218940"/>
            <a:ext cx="4137025" cy="987425"/>
          </a:xfrm>
          <a:prstGeom prst="roundRect"/>
          <a:solidFill>
            <a:srgbClr val="EDEDED"/>
          </a:solidFill>
        </p:spPr>
      </p:pic>
      <p:pic>
        <p:nvPicPr>
          <p:cNvPr id="86" name="그림 6" descr="C:/Users/Admin1/AppData/Roaming/PolarisOffice/ETemp/18164_10088728/fImage82372418467.png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9740" y="1313180"/>
            <a:ext cx="1312545" cy="1755140"/>
          </a:xfrm>
          <a:prstGeom prst="roundRect"/>
          <a:solidFill>
            <a:srgbClr val="EDEDED"/>
          </a:solidFill>
        </p:spPr>
      </p:pic>
      <p:pic>
        <p:nvPicPr>
          <p:cNvPr id="87" name="그림 9" descr="C:/Users/Admin1/AppData/Roaming/PolarisOffice/ETemp/18164_10088728/fImage82372426334.png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857625" y="1537970"/>
            <a:ext cx="1526540" cy="2270125"/>
          </a:xfrm>
          <a:prstGeom prst="roundRect"/>
          <a:solidFill>
            <a:srgbClr val="EDEDED"/>
          </a:solidFill>
        </p:spPr>
      </p:pic>
      <p:pic>
        <p:nvPicPr>
          <p:cNvPr id="88" name="그림 10" descr="C:/Users/Admin1/AppData/Roaming/PolarisOffice/ETemp/18164_10088728/fImage80992436500.png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7140" y="1313180"/>
            <a:ext cx="2253615" cy="2702560"/>
          </a:xfrm>
          <a:prstGeom prst="roundRect"/>
          <a:solidFill>
            <a:srgbClr val="EDEDED"/>
          </a:solidFill>
        </p:spPr>
      </p:pic>
      <p:cxnSp>
        <p:nvCxnSpPr>
          <p:cNvPr id="77" name="도형 9"/>
          <p:cNvCxnSpPr/>
          <p:nvPr/>
        </p:nvCxnSpPr>
        <p:spPr>
          <a:xfrm rot="0">
            <a:off x="2593975" y="2585085"/>
            <a:ext cx="2701925" cy="223710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도형 133"/>
          <p:cNvCxnSpPr/>
          <p:nvPr/>
        </p:nvCxnSpPr>
        <p:spPr>
          <a:xfrm rot="0">
            <a:off x="2585720" y="2602230"/>
            <a:ext cx="2710180" cy="243586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02125" y="452755"/>
            <a:ext cx="359473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latin typeface="맑은 고딕" charset="0"/>
                <a:ea typeface="맑은 고딕" charset="0"/>
              </a:rPr>
              <a:t>네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83" name="Rect 0"/>
          <p:cNvSpPr txBox="1">
            <a:spLocks/>
          </p:cNvSpPr>
          <p:nvPr/>
        </p:nvSpPr>
        <p:spPr>
          <a:xfrm rot="0">
            <a:off x="6810375" y="2752090"/>
            <a:ext cx="4050030" cy="678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38.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File Data 오브젝트의 앵커와 위치를 조절합니다.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4" name="그림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250" y="1494790"/>
            <a:ext cx="4140200" cy="1086485"/>
          </a:xfrm>
          <a:prstGeom prst="roundRect"/>
          <a:solidFill>
            <a:srgbClr val="EDEDED"/>
          </a:solidFill>
        </p:spPr>
      </p:pic>
      <p:sp>
        <p:nvSpPr>
          <p:cNvPr id="85" name="텍스트 상자 23"/>
          <p:cNvSpPr txBox="1">
            <a:spLocks/>
          </p:cNvSpPr>
          <p:nvPr/>
        </p:nvSpPr>
        <p:spPr>
          <a:xfrm>
            <a:off x="1238250" y="2657475"/>
            <a:ext cx="413194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36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Open Button의 On Click( ) 함수에 자기 자신을 넣어주고 함수를 지정합니다.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8" name="그림 30" descr="C:/Users/Admin1/AppData/Roaming/PolarisOffice/ETemp/18164_10088728/fImage20682446962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572000" y="4044950"/>
            <a:ext cx="803275" cy="1022350"/>
          </a:xfrm>
          <a:prstGeom prst="roundRect"/>
          <a:solidFill>
            <a:srgbClr val="EDEDED"/>
          </a:solidFill>
        </p:spPr>
      </p:pic>
      <p:pic>
        <p:nvPicPr>
          <p:cNvPr id="89" name="그림 3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2695" y="3759835"/>
            <a:ext cx="2810510" cy="1593215"/>
          </a:xfrm>
          <a:prstGeom prst="roundRect"/>
          <a:solidFill>
            <a:srgbClr val="EDEDED"/>
          </a:solidFill>
        </p:spPr>
      </p:pic>
      <p:cxnSp>
        <p:nvCxnSpPr>
          <p:cNvPr id="90" name="도형 36"/>
          <p:cNvCxnSpPr/>
          <p:nvPr/>
        </p:nvCxnSpPr>
        <p:spPr>
          <a:xfrm rot="0" flipH="1">
            <a:off x="3446780" y="4555490"/>
            <a:ext cx="1126490" cy="61658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텍스트 상자 37"/>
          <p:cNvSpPr txBox="1">
            <a:spLocks/>
          </p:cNvSpPr>
          <p:nvPr/>
        </p:nvSpPr>
        <p:spPr>
          <a:xfrm rot="0">
            <a:off x="1240790" y="5491480"/>
            <a:ext cx="4132580" cy="678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37.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FileLoad 스크립트를 생성하고 File Manager에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2" name="그림 137" descr="C:/Users/Admin1/AppData/Roaming/PolarisOffice/ETemp/18164_10088728/fImage124813937421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0375" y="1499870"/>
            <a:ext cx="4049395" cy="1082675"/>
          </a:xfrm>
          <a:prstGeom prst="roundRect"/>
          <a:solidFill>
            <a:srgbClr val="EDEDED"/>
          </a:solidFill>
        </p:spPr>
      </p:pic>
      <p:pic>
        <p:nvPicPr>
          <p:cNvPr id="93" name="그림 143" descr="C:/Users/Admin1/AppData/Roaming/PolarisOffice/ETemp/18164_10088728/fImage111143948716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0375" y="3619500"/>
            <a:ext cx="4063365" cy="1744345"/>
          </a:xfrm>
          <a:prstGeom prst="roundRect"/>
          <a:solidFill>
            <a:srgbClr val="EDEDED"/>
          </a:solidFill>
        </p:spPr>
      </p:pic>
      <p:sp>
        <p:nvSpPr>
          <p:cNvPr id="94" name="텍스트 상자 146"/>
          <p:cNvSpPr txBox="1">
            <a:spLocks/>
          </p:cNvSpPr>
          <p:nvPr/>
        </p:nvSpPr>
        <p:spPr>
          <a:xfrm rot="0">
            <a:off x="6805930" y="5500370"/>
            <a:ext cx="4050030" cy="678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39.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 File Data의 텍스트의 속성을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130675" y="424180"/>
            <a:ext cx="393763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latin typeface="맑은 고딕" charset="0"/>
                <a:ea typeface="맑은 고딕" charset="0"/>
              </a:rPr>
              <a:t>다섯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83" name="Rect 0"/>
          <p:cNvSpPr txBox="1">
            <a:spLocks/>
          </p:cNvSpPr>
          <p:nvPr/>
        </p:nvSpPr>
        <p:spPr>
          <a:xfrm rot="0">
            <a:off x="6826250" y="5231765"/>
            <a:ext cx="415671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File Manager 오브젝트에 있는 FileLoad 스크립트에 path와 TextGUI를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1" name="Rect 0"/>
          <p:cNvSpPr txBox="1">
            <a:spLocks/>
          </p:cNvSpPr>
          <p:nvPr/>
        </p:nvSpPr>
        <p:spPr>
          <a:xfrm rot="0">
            <a:off x="1240790" y="3288665"/>
            <a:ext cx="4131945" cy="28924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FileLoad 스크립트에서 텍스트 변수를 배열로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파일의 경로를 지정하기 위한 string 변수도 배열로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Start( ) 함수에서 텍스트 배열의 길이만큼 텍스트 파일에 저장한 데이터를 출력하도록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2" name="그림 1" descr="C:/Users/Admin1/AppData/Roaming/PolarisOffice/ETemp/18164_10088728/fImage7692245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50315" y="1390650"/>
            <a:ext cx="4121785" cy="1836420"/>
          </a:xfrm>
          <a:prstGeom prst="rect"/>
          <a:noFill/>
        </p:spPr>
      </p:pic>
      <p:pic>
        <p:nvPicPr>
          <p:cNvPr id="93" name="그림 4" descr="C:/Users/Admin1/AppData/Roaming/PolarisOffice/ETemp/18164_10088728/fImage18068246846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121650" y="1390015"/>
            <a:ext cx="2855595" cy="1380490"/>
          </a:xfrm>
          <a:prstGeom prst="roundRect"/>
          <a:solidFill>
            <a:srgbClr val="EDEDED"/>
          </a:solidFill>
        </p:spPr>
      </p:pic>
      <p:pic>
        <p:nvPicPr>
          <p:cNvPr id="94" name="그림 7" descr="C:/Users/Admin1/AppData/Roaming/PolarisOffice/ETemp/18164_10088728/fImage76422476334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9900" y="1393190"/>
            <a:ext cx="1137285" cy="1369060"/>
          </a:xfrm>
          <a:prstGeom prst="roundRect"/>
          <a:solidFill>
            <a:srgbClr val="EDEDED"/>
          </a:solidFill>
        </p:spPr>
      </p:pic>
      <p:cxnSp>
        <p:nvCxnSpPr>
          <p:cNvPr id="95" name="도형 10"/>
          <p:cNvCxnSpPr/>
          <p:nvPr/>
        </p:nvCxnSpPr>
        <p:spPr>
          <a:xfrm rot="0" flipV="1">
            <a:off x="7714615" y="1912620"/>
            <a:ext cx="3209925" cy="28384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도형 11"/>
          <p:cNvCxnSpPr/>
          <p:nvPr/>
        </p:nvCxnSpPr>
        <p:spPr>
          <a:xfrm rot="0">
            <a:off x="7914005" y="2070735"/>
            <a:ext cx="3010535" cy="7620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도형 12"/>
          <p:cNvCxnSpPr/>
          <p:nvPr/>
        </p:nvCxnSpPr>
        <p:spPr>
          <a:xfrm rot="0" flipV="1">
            <a:off x="7789545" y="2020570"/>
            <a:ext cx="3134995" cy="41719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그림 16" descr="C:/Users/Admin1/AppData/Roaming/PolarisOffice/ETemp/18164_10088728/fImage252452526500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2950845"/>
            <a:ext cx="4161790" cy="211328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111625" y="433705"/>
            <a:ext cx="397573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latin typeface="맑은 고딕" charset="0"/>
                <a:ea typeface="맑은 고딕" charset="0"/>
              </a:rPr>
              <a:t>여섯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83" name="Rect 0"/>
          <p:cNvSpPr txBox="1">
            <a:spLocks/>
          </p:cNvSpPr>
          <p:nvPr/>
        </p:nvSpPr>
        <p:spPr>
          <a:xfrm rot="0">
            <a:off x="6808470" y="4871720"/>
            <a:ext cx="4044315" cy="12319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43.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 Window 오브젝트를 선택하고 Source Image에 Project 폴더에 있는 Texture의 Window를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1" name="Rect 0"/>
          <p:cNvSpPr txBox="1">
            <a:spLocks/>
          </p:cNvSpPr>
          <p:nvPr/>
        </p:nvSpPr>
        <p:spPr>
          <a:xfrm rot="0">
            <a:off x="1240790" y="4036695"/>
            <a:ext cx="4131310" cy="20624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42.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텍스트 파일을 불러오기 위해 Project 폴더에서 File에 텍스트 파일을 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경로는 상대 경로로 설정하였으며, 파일의 이름과 폴더의 이름을 정확하게 넣어주어야 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9" name="그림 19" descr="C:/Users/Admin1/AppData/Roaming/PolarisOffice/ETemp/18164_10088728/fImage45032669169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1425" y="1391920"/>
            <a:ext cx="4121785" cy="2591435"/>
          </a:xfrm>
          <a:prstGeom prst="roundRect"/>
          <a:solidFill>
            <a:srgbClr val="EDEDED"/>
          </a:solidFill>
        </p:spPr>
      </p:pic>
      <p:pic>
        <p:nvPicPr>
          <p:cNvPr id="100" name="그림 22" descr="C:/Users/Admin1/AppData/Roaming/PolarisOffice/ETemp/18164_10088728/fImage44242675724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7995" y="3545205"/>
            <a:ext cx="4048760" cy="1161415"/>
          </a:xfrm>
          <a:prstGeom prst="roundRect"/>
          <a:solidFill>
            <a:srgbClr val="EDEDED"/>
          </a:solidFill>
        </p:spPr>
      </p:pic>
      <p:pic>
        <p:nvPicPr>
          <p:cNvPr id="101" name="그림 23" descr="C:/Users/Admin1/AppData/Roaming/PolarisOffice/ETemp/18164_10088728/fImage250552681478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8470" y="1394460"/>
            <a:ext cx="4053205" cy="2040255"/>
          </a:xfrm>
          <a:prstGeom prst="roundRect"/>
          <a:solidFill>
            <a:srgbClr val="EDEDED"/>
          </a:solidFill>
        </p:spPr>
      </p:pic>
      <p:cxnSp>
        <p:nvCxnSpPr>
          <p:cNvPr id="102" name="도형 28"/>
          <p:cNvCxnSpPr/>
          <p:nvPr/>
        </p:nvCxnSpPr>
        <p:spPr>
          <a:xfrm rot="0" flipV="1">
            <a:off x="8138795" y="2352675"/>
            <a:ext cx="2661285" cy="146431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530725" y="424180"/>
            <a:ext cx="31235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두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latin typeface="맑은 고딕" charset="0"/>
                <a:ea typeface="맑은 고딕" charset="0"/>
              </a:rPr>
              <a:t>번째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latin typeface="맑은 고딕" charset="0"/>
                <a:ea typeface="맑은 고딕" charset="0"/>
              </a:rPr>
              <a:t>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40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66520" y="1280160"/>
            <a:ext cx="4013835" cy="3680460"/>
          </a:xfrm>
          <a:prstGeom prst="roundRect"/>
          <a:solidFill>
            <a:srgbClr val="EDEDED"/>
          </a:solidFill>
        </p:spPr>
      </p:pic>
      <p:sp>
        <p:nvSpPr>
          <p:cNvPr id="41" name="Rect 0"/>
          <p:cNvSpPr txBox="1">
            <a:spLocks/>
          </p:cNvSpPr>
          <p:nvPr/>
        </p:nvSpPr>
        <p:spPr>
          <a:xfrm rot="0">
            <a:off x="1365885" y="5115560"/>
            <a:ext cx="401447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 </a:t>
            </a:r>
            <a:r>
              <a:rPr lang="ko-KR" sz="1800">
                <a:latin typeface="맑은 고딕" charset="0"/>
                <a:ea typeface="맑은 고딕" charset="0"/>
              </a:rPr>
              <a:t>그런 다음 애니메이터 컨트롤러를 생성하고 이름을 Animator Controller로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5" name="텍스트 상자 23"/>
          <p:cNvSpPr txBox="1">
            <a:spLocks/>
          </p:cNvSpPr>
          <p:nvPr/>
        </p:nvSpPr>
        <p:spPr>
          <a:xfrm rot="0">
            <a:off x="6832600" y="5116195"/>
            <a:ext cx="393573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Animation을 2개 생성한 다음 이름을 Close와 Open으로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6" name="그림 24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2600" y="1283970"/>
            <a:ext cx="3944620" cy="368871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524375" y="419735"/>
            <a:ext cx="3131185" cy="5556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세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 rot="0">
            <a:off x="1245235" y="5290185"/>
            <a:ext cx="412305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5. </a:t>
            </a:r>
            <a:r>
              <a:rPr lang="ko-KR" sz="1800">
                <a:latin typeface="맑은 고딕" charset="0"/>
                <a:ea typeface="맑은 고딕" charset="0"/>
              </a:rPr>
              <a:t>그다음 Animator 컨트롤러를 선택</a:t>
            </a:r>
            <a:r>
              <a:rPr lang="ko-KR" sz="1800">
                <a:latin typeface="맑은 고딕" charset="0"/>
                <a:ea typeface="맑은 고딕" charset="0"/>
              </a:rPr>
              <a:t>하고 Window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5" name="그림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7140" y="2914650"/>
            <a:ext cx="4114165" cy="2202815"/>
          </a:xfrm>
          <a:prstGeom prst="roundRect"/>
          <a:solidFill>
            <a:srgbClr val="EDEDED"/>
          </a:solidFill>
        </p:spPr>
      </p:pic>
      <p:pic>
        <p:nvPicPr>
          <p:cNvPr id="46" name="그림 1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7775" y="1366520"/>
            <a:ext cx="4132580" cy="1215390"/>
          </a:xfrm>
          <a:prstGeom prst="roundRect"/>
          <a:solidFill>
            <a:srgbClr val="EDEDED"/>
          </a:solidFill>
        </p:spPr>
      </p:pic>
      <p:cxnSp>
        <p:nvCxnSpPr>
          <p:cNvPr id="47" name="도형 21"/>
          <p:cNvCxnSpPr/>
          <p:nvPr/>
        </p:nvCxnSpPr>
        <p:spPr>
          <a:xfrm rot="0">
            <a:off x="2032635" y="2534285"/>
            <a:ext cx="758825" cy="180022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텍스트 상자 22"/>
          <p:cNvSpPr txBox="1">
            <a:spLocks/>
          </p:cNvSpPr>
          <p:nvPr/>
        </p:nvSpPr>
        <p:spPr>
          <a:xfrm rot="0">
            <a:off x="6828790" y="4461510"/>
            <a:ext cx="401955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6. </a:t>
            </a:r>
            <a:r>
              <a:rPr lang="ko-KR" sz="1800">
                <a:latin typeface="맑은 고딕" charset="0"/>
                <a:ea typeface="맑은 고딕" charset="0"/>
              </a:rPr>
              <a:t>이제 Animator 컨트롤러를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Blend Layer에서 Open 애니메이션과 Close 애니메이션을 넣어줍니다.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9" name="그림 23" descr="C:/Users/Admin1/AppData/Roaming/PolarisOffice/ETemp/18164_10088728/fImage69782306962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9425" y="2790825"/>
            <a:ext cx="4011295" cy="1487170"/>
          </a:xfrm>
          <a:prstGeom prst="roundRect"/>
          <a:solidFill>
            <a:srgbClr val="EDEDED"/>
          </a:solidFill>
        </p:spPr>
      </p:pic>
      <p:pic>
        <p:nvPicPr>
          <p:cNvPr id="50" name="그림 24" descr="C:/Users/Admin1/AppData/Roaming/PolarisOffice/ETemp/18164_10088728/fImage57202786334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9425" y="1362075"/>
            <a:ext cx="4020820" cy="1220470"/>
          </a:xfrm>
          <a:prstGeom prst="roundRect"/>
          <a:solidFill>
            <a:srgbClr val="EDEDED"/>
          </a:solidFill>
        </p:spPr>
      </p:pic>
      <p:pic>
        <p:nvPicPr>
          <p:cNvPr id="51" name="그림 3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48675" y="2562225"/>
            <a:ext cx="572135" cy="724535"/>
          </a:xfrm>
          <a:prstGeom prst="rect"/>
          <a:noFill/>
        </p:spPr>
      </p:pic>
      <p:pic>
        <p:nvPicPr>
          <p:cNvPr id="52" name="그림 3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11030" y="2557780"/>
            <a:ext cx="572135" cy="7245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>
            <a:off x="4524375" y="419735"/>
            <a:ext cx="313118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네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2" name="텍스트 상자 1"/>
          <p:cNvSpPr txBox="1">
            <a:spLocks/>
          </p:cNvSpPr>
          <p:nvPr/>
        </p:nvSpPr>
        <p:spPr>
          <a:xfrm rot="0">
            <a:off x="1453515" y="3192145"/>
            <a:ext cx="391604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Open 얘니메이션을 열어줍니다.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3" name="그림 3" descr="C:/Users/Admin1/AppData/Roaming/PolarisOffice/ETemp/4076_20445776/fImage121731895724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57325" y="1409700"/>
            <a:ext cx="3924935" cy="1715135"/>
          </a:xfrm>
          <a:prstGeom prst="rect"/>
          <a:noFill/>
        </p:spPr>
      </p:pic>
      <p:pic>
        <p:nvPicPr>
          <p:cNvPr id="44" name="그림 33" descr="C:/Users/Admin1/AppData/Roaming/PolarisOffice/ETemp/4076_20445776/fImage124762851478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8950" y="1409700"/>
            <a:ext cx="4020185" cy="1810385"/>
          </a:xfrm>
          <a:prstGeom prst="roundRect"/>
          <a:solidFill>
            <a:srgbClr val="EDEDED"/>
          </a:solidFill>
        </p:spPr>
      </p:pic>
      <p:sp>
        <p:nvSpPr>
          <p:cNvPr id="45" name="텍스트 상자 38"/>
          <p:cNvSpPr txBox="1">
            <a:spLocks/>
          </p:cNvSpPr>
          <p:nvPr/>
        </p:nvSpPr>
        <p:spPr>
          <a:xfrm rot="0">
            <a:off x="6845935" y="5154295"/>
            <a:ext cx="40132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Window 오브젝트를 선택하고 Open Animation에서 Add Property를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6" name="그림 39" descr="C:/Users/Admin1/AppData/Roaming/PolarisOffice/ETemp/4076_20445776/fImage62052879358.png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8315" y="3429000"/>
            <a:ext cx="4020820" cy="1638935"/>
          </a:xfrm>
          <a:prstGeom prst="roundRect"/>
          <a:solidFill>
            <a:srgbClr val="EDEDED"/>
          </a:solidFill>
        </p:spPr>
      </p:pic>
      <p:pic>
        <p:nvPicPr>
          <p:cNvPr id="47" name="그림 53" descr="C:/Users/Admin1/AppData/Roaming/PolarisOffice/ETemp/4076_20445776/fImage122303016962.png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66850" y="4004945"/>
            <a:ext cx="3905885" cy="1310640"/>
          </a:xfrm>
          <a:prstGeom prst="roundRect"/>
          <a:solidFill>
            <a:srgbClr val="EDEDED"/>
          </a:solidFill>
        </p:spPr>
      </p:pic>
      <p:sp>
        <p:nvSpPr>
          <p:cNvPr id="48" name="텍스트 상자 56"/>
          <p:cNvSpPr txBox="1">
            <a:spLocks/>
          </p:cNvSpPr>
          <p:nvPr/>
        </p:nvSpPr>
        <p:spPr>
          <a:xfrm rot="0">
            <a:off x="1458595" y="5430520"/>
            <a:ext cx="390461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다음으로 Window 오브젝트의 크기를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24350" y="448310"/>
            <a:ext cx="355346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다섯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5" name="텍스트 상자 31"/>
          <p:cNvSpPr txBox="1">
            <a:spLocks/>
          </p:cNvSpPr>
          <p:nvPr/>
        </p:nvSpPr>
        <p:spPr>
          <a:xfrm rot="0">
            <a:off x="1238885" y="5343525"/>
            <a:ext cx="413194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Add Property에서 Rect Transform에 Scale을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5" name="텍스트 상자 45"/>
          <p:cNvSpPr txBox="1">
            <a:spLocks/>
          </p:cNvSpPr>
          <p:nvPr/>
        </p:nvSpPr>
        <p:spPr>
          <a:xfrm rot="0">
            <a:off x="6830695" y="2951480"/>
            <a:ext cx="401510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Open Animation의 Key Frame을 확인합니다.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6" name="그림 57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88440" y="1524000"/>
            <a:ext cx="3881755" cy="3448050"/>
          </a:xfrm>
          <a:prstGeom prst="roundRect"/>
          <a:solidFill>
            <a:srgbClr val="EDEDED"/>
          </a:solidFill>
        </p:spPr>
      </p:pic>
      <p:pic>
        <p:nvPicPr>
          <p:cNvPr id="57" name="그림 60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3870" y="1524000"/>
            <a:ext cx="4017645" cy="1316990"/>
          </a:xfrm>
          <a:prstGeom prst="roundRect"/>
          <a:solidFill>
            <a:srgbClr val="EDEDED"/>
          </a:solidFill>
        </p:spPr>
      </p:pic>
      <p:pic>
        <p:nvPicPr>
          <p:cNvPr id="58" name="그림 71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8950" y="3766820"/>
            <a:ext cx="4015105" cy="1453515"/>
          </a:xfrm>
          <a:prstGeom prst="roundRect"/>
          <a:solidFill>
            <a:srgbClr val="EDEDED"/>
          </a:solidFill>
        </p:spPr>
      </p:pic>
      <p:sp>
        <p:nvSpPr>
          <p:cNvPr id="59" name="텍스트 상자 74"/>
          <p:cNvSpPr txBox="1">
            <a:spLocks/>
          </p:cNvSpPr>
          <p:nvPr/>
        </p:nvSpPr>
        <p:spPr>
          <a:xfrm rot="0">
            <a:off x="6848475" y="5349240"/>
            <a:ext cx="402971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 Key Frame을 1 : 00에서 0 : 45로 이동시킵니다.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1" name="그림 94" descr="C:/Users/Admin1/AppData/Roaming/PolarisOffice/ETemp/18164_10088728/fImage84683513281.png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524000"/>
            <a:ext cx="4140200" cy="370522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24350" y="448310"/>
            <a:ext cx="355346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여섯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5" name="Rect 0"/>
          <p:cNvSpPr txBox="1">
            <a:spLocks/>
          </p:cNvSpPr>
          <p:nvPr/>
        </p:nvSpPr>
        <p:spPr>
          <a:xfrm rot="0">
            <a:off x="1169035" y="2925445"/>
            <a:ext cx="419417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Open 애니메이션 키 프레임 0 : 00 위치에 Scale x, y, z 값을 0으로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2" name="Rect 0"/>
          <p:cNvSpPr txBox="1">
            <a:spLocks/>
          </p:cNvSpPr>
          <p:nvPr/>
        </p:nvSpPr>
        <p:spPr>
          <a:xfrm rot="0">
            <a:off x="6832600" y="2919095"/>
            <a:ext cx="412496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15.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Close 애니메이션을 열어줍니다.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4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73480" y="4003040"/>
            <a:ext cx="4189730" cy="1436370"/>
          </a:xfrm>
          <a:prstGeom prst="roundRect"/>
          <a:solidFill>
            <a:srgbClr val="EDEDED"/>
          </a:solidFill>
        </p:spPr>
      </p:pic>
      <p:sp>
        <p:nvSpPr>
          <p:cNvPr id="55" name="Rect 0"/>
          <p:cNvSpPr txBox="1">
            <a:spLocks/>
          </p:cNvSpPr>
          <p:nvPr/>
        </p:nvSpPr>
        <p:spPr>
          <a:xfrm rot="0">
            <a:off x="1167765" y="5526405"/>
            <a:ext cx="419544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 Close 버튼의 앵커와 크기를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6" name="그림 7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71575" y="1442720"/>
            <a:ext cx="4201160" cy="1386840"/>
          </a:xfrm>
          <a:prstGeom prst="roundRect"/>
          <a:solidFill>
            <a:srgbClr val="EDEDED"/>
          </a:solidFill>
        </p:spPr>
      </p:pic>
      <p:pic>
        <p:nvPicPr>
          <p:cNvPr id="57" name="그림 80" descr="C:/Users/Admin1/AppData/Roaming/PolarisOffice/ETemp/18164_10088728/fImage106083319961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9900" y="1442720"/>
            <a:ext cx="4137660" cy="1387475"/>
          </a:xfrm>
          <a:prstGeom prst="roundRect"/>
          <a:solidFill>
            <a:srgbClr val="EDEDED"/>
          </a:solidFill>
        </p:spPr>
      </p:pic>
      <p:sp>
        <p:nvSpPr>
          <p:cNvPr id="59" name="텍스트 상자 87"/>
          <p:cNvSpPr txBox="1">
            <a:spLocks/>
          </p:cNvSpPr>
          <p:nvPr/>
        </p:nvSpPr>
        <p:spPr>
          <a:xfrm rot="0">
            <a:off x="6830695" y="5236210"/>
            <a:ext cx="412686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16.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Close Button의 하위 오브젝트에 있는 Close Text의 설정을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0" name="그림 90" descr="C:/Users/Admin1/AppData/Roaming/PolarisOffice/ETemp/18164_10088728/fImage11037349491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9425" y="3714750"/>
            <a:ext cx="4128135" cy="145859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24350" y="448310"/>
            <a:ext cx="355346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일곱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58" name="Picture " descr="C:/Users/Admin1/AppData/Roaming/PolarisOffice/ETemp/18164_10088728/fImage109923422995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885" y="1447800"/>
            <a:ext cx="4134485" cy="1734820"/>
          </a:xfrm>
          <a:prstGeom prst="roundRect"/>
          <a:solidFill>
            <a:srgbClr val="EDEDED"/>
          </a:solidFill>
        </p:spPr>
      </p:pic>
      <p:sp>
        <p:nvSpPr>
          <p:cNvPr id="60" name="텍스트 상자 88"/>
          <p:cNvSpPr txBox="1">
            <a:spLocks/>
          </p:cNvSpPr>
          <p:nvPr/>
        </p:nvSpPr>
        <p:spPr>
          <a:xfrm rot="0">
            <a:off x="1247140" y="5249545"/>
            <a:ext cx="412559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17.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Window 오브젝트를 선택하고 Close Animation에서 Add Property를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1" name="그림 89" descr="C:/Users/Admin1/AppData/Roaming/PolarisOffice/ETemp/18164_10088728/fImage62053481942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55395" y="3381375"/>
            <a:ext cx="4117975" cy="1744345"/>
          </a:xfrm>
          <a:prstGeom prst="roundRect"/>
          <a:solidFill>
            <a:srgbClr val="EDEDED"/>
          </a:solidFill>
        </p:spPr>
      </p:pic>
      <p:sp>
        <p:nvSpPr>
          <p:cNvPr id="62" name="텍스트 상자 95"/>
          <p:cNvSpPr txBox="1">
            <a:spLocks/>
          </p:cNvSpPr>
          <p:nvPr/>
        </p:nvSpPr>
        <p:spPr>
          <a:xfrm rot="0">
            <a:off x="6840855" y="5248910"/>
            <a:ext cx="390779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18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으로 Add Property에서 Rect Transform에 Scale을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3" name="그림 9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9425" y="1447800"/>
            <a:ext cx="3922395" cy="368681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49750" y="452755"/>
            <a:ext cx="34988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여덟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4" name="Rect 0"/>
          <p:cNvSpPr txBox="1">
            <a:spLocks/>
          </p:cNvSpPr>
          <p:nvPr/>
        </p:nvSpPr>
        <p:spPr>
          <a:xfrm rot="0">
            <a:off x="1306195" y="2994025"/>
            <a:ext cx="4067175" cy="678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19.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Close Animation의 Key Frame을 확인합니다.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5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04925" y="1385570"/>
            <a:ext cx="4077335" cy="1510665"/>
          </a:xfrm>
          <a:prstGeom prst="roundRect"/>
          <a:solidFill>
            <a:srgbClr val="EDEDED"/>
          </a:solidFill>
        </p:spPr>
      </p:pic>
      <p:pic>
        <p:nvPicPr>
          <p:cNvPr id="36" name="Picture " descr="C:/Users/Admin1/AppData/Roaming/PolarisOffice/ETemp/18164_10088728/fImage187123652391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18895" y="3785870"/>
            <a:ext cx="4054475" cy="1601470"/>
          </a:xfrm>
          <a:prstGeom prst="roundRect"/>
          <a:solidFill>
            <a:srgbClr val="EDEDED"/>
          </a:solidFill>
        </p:spPr>
      </p:pic>
      <p:sp>
        <p:nvSpPr>
          <p:cNvPr id="37" name="Rect 0"/>
          <p:cNvSpPr txBox="1">
            <a:spLocks/>
          </p:cNvSpPr>
          <p:nvPr/>
        </p:nvSpPr>
        <p:spPr>
          <a:xfrm rot="0">
            <a:off x="1301750" y="5499100"/>
            <a:ext cx="4067175" cy="678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Key Frame을 1 : 00에서 0 : 30으로 이동시킵니다.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9" name="텍스트 상자 112"/>
          <p:cNvSpPr txBox="1">
            <a:spLocks/>
          </p:cNvSpPr>
          <p:nvPr/>
        </p:nvSpPr>
        <p:spPr>
          <a:xfrm rot="0">
            <a:off x="6819900" y="3000375"/>
            <a:ext cx="4096385" cy="86169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 Close 애니메이션 키 프레임 0 : 30 위치에 Scale x, y, z 값을 0으로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0" name="그림 1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9900" y="1371600"/>
            <a:ext cx="4096385" cy="1534160"/>
          </a:xfrm>
          <a:prstGeom prst="roundRect"/>
          <a:solidFill>
            <a:srgbClr val="EDEDED"/>
          </a:solidFill>
        </p:spPr>
      </p:pic>
      <p:sp>
        <p:nvSpPr>
          <p:cNvPr id="41" name="텍스트 상자 118"/>
          <p:cNvSpPr txBox="1">
            <a:spLocks/>
          </p:cNvSpPr>
          <p:nvPr/>
        </p:nvSpPr>
        <p:spPr>
          <a:xfrm rot="0">
            <a:off x="6816725" y="5231765"/>
            <a:ext cx="413448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22.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Animator Controller의 Paremeters에 Trigger 옵션을 추가하고 이름을 Close로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2" name="그림 119" descr="C:/Users/Admin1/AppData/Roaming/PolarisOffice/ETemp/18164_10088728/fImage56242544464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5455" y="4006850"/>
            <a:ext cx="4091940" cy="114744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>
            <a:off x="4349750" y="452755"/>
            <a:ext cx="34988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아홉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30" name="그림 48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85875" y="1385570"/>
            <a:ext cx="2829560" cy="3148965"/>
          </a:xfrm>
          <a:prstGeom prst="roundRect"/>
          <a:solidFill>
            <a:srgbClr val="EDEDED"/>
          </a:solidFill>
        </p:spPr>
      </p:pic>
      <p:pic>
        <p:nvPicPr>
          <p:cNvPr id="31" name="그림 49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276725" y="1847850"/>
            <a:ext cx="1105535" cy="2067560"/>
          </a:xfrm>
          <a:prstGeom prst="roundRect"/>
          <a:solidFill>
            <a:srgbClr val="EDEDED"/>
          </a:solidFill>
        </p:spPr>
      </p:pic>
      <p:sp>
        <p:nvSpPr>
          <p:cNvPr id="32" name="텍스트 상자 52"/>
          <p:cNvSpPr txBox="1">
            <a:spLocks/>
          </p:cNvSpPr>
          <p:nvPr/>
        </p:nvSpPr>
        <p:spPr>
          <a:xfrm rot="0">
            <a:off x="1285875" y="4585970"/>
            <a:ext cx="4086860" cy="1508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UI 에서 Button을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</a:t>
            </a:r>
            <a:r>
              <a:rPr lang="ko-KR" sz="1800">
                <a:latin typeface="맑은 고딕" charset="0"/>
                <a:ea typeface="맑은 고딕" charset="0"/>
              </a:rPr>
              <a:t>Button의 이름</a:t>
            </a:r>
            <a:r>
              <a:rPr lang="ko-KR" sz="1800">
                <a:latin typeface="맑은 고딕" charset="0"/>
                <a:ea typeface="맑은 고딕" charset="0"/>
              </a:rPr>
              <a:t>을</a:t>
            </a:r>
            <a:r>
              <a:rPr lang="ko-KR" sz="1800">
                <a:latin typeface="맑은 고딕" charset="0"/>
                <a:ea typeface="맑은 고딕" charset="0"/>
              </a:rPr>
              <a:t> Open Button으로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3" name="텍스트 상자 120"/>
          <p:cNvSpPr txBox="1">
            <a:spLocks/>
          </p:cNvSpPr>
          <p:nvPr/>
        </p:nvSpPr>
        <p:spPr>
          <a:xfrm rot="0">
            <a:off x="6931660" y="2851785"/>
            <a:ext cx="39757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PopUp이라는 스크립트를 생성하고 Open Button과 Close Button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4" name="그림 121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210165" y="1566545"/>
            <a:ext cx="694690" cy="909955"/>
          </a:xfrm>
          <a:prstGeom prst="roundRect"/>
          <a:solidFill>
            <a:srgbClr val="EDEDED"/>
          </a:solidFill>
        </p:spPr>
      </p:pic>
      <p:pic>
        <p:nvPicPr>
          <p:cNvPr id="35" name="그림 122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921500" y="1381125"/>
            <a:ext cx="2511425" cy="1370965"/>
          </a:xfrm>
          <a:prstGeom prst="roundRect"/>
          <a:solidFill>
            <a:srgbClr val="EDEDED"/>
          </a:solidFill>
        </p:spPr>
      </p:pic>
      <p:cxnSp>
        <p:nvCxnSpPr>
          <p:cNvPr id="36" name="도형 123"/>
          <p:cNvCxnSpPr/>
          <p:nvPr/>
        </p:nvCxnSpPr>
        <p:spPr>
          <a:xfrm rot="0" flipH="1">
            <a:off x="9388475" y="2021840"/>
            <a:ext cx="822960" cy="35814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도형 124"/>
          <p:cNvCxnSpPr/>
          <p:nvPr/>
        </p:nvCxnSpPr>
        <p:spPr>
          <a:xfrm rot="0" flipH="1">
            <a:off x="9102725" y="2018030"/>
            <a:ext cx="1108710" cy="62166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그림 125" descr="C:/Users/Admin1/AppData/Roaming/PolarisOffice/ETemp/18164_10088728/fImage121222526962.png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917690" y="3933825"/>
            <a:ext cx="3978275" cy="1379220"/>
          </a:xfrm>
          <a:prstGeom prst="roundRect"/>
          <a:solidFill>
            <a:srgbClr val="EDEDED"/>
          </a:solidFill>
        </p:spPr>
      </p:pic>
      <p:sp>
        <p:nvSpPr>
          <p:cNvPr id="39" name="텍스트 상자 126"/>
          <p:cNvSpPr txBox="1">
            <a:spLocks/>
          </p:cNvSpPr>
          <p:nvPr/>
        </p:nvSpPr>
        <p:spPr>
          <a:xfrm rot="0">
            <a:off x="6934835" y="5424170"/>
            <a:ext cx="397573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25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Open Button의 앵커와 크기를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16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9.103.96.45032</cp:version>
  <dcterms:modified xsi:type="dcterms:W3CDTF">2020-11-06T09:17:06Z</dcterms:modified>
</cp:coreProperties>
</file>