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93" r:id="rId12"/>
  </p:sldMasterIdLst>
  <p:notesMasterIdLst>
    <p:notesMasterId r:id="rId14"/>
  </p:notesMasterIdLst>
  <p:sldIdLst>
    <p:sldId id="294" r:id="rId16"/>
    <p:sldId id="295" r:id="rId18"/>
    <p:sldId id="296" r:id="rId20"/>
    <p:sldId id="316" r:id="rId21"/>
    <p:sldId id="291" r:id="rId23"/>
    <p:sldId id="297" r:id="rId24"/>
    <p:sldId id="298" r:id="rId25"/>
    <p:sldId id="300" r:id="rId26"/>
    <p:sldId id="301" r:id="rId27"/>
    <p:sldId id="302" r:id="rId28"/>
    <p:sldId id="292" r:id="rId29"/>
    <p:sldId id="303" r:id="rId30"/>
    <p:sldId id="304" r:id="rId31"/>
    <p:sldId id="31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3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57219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image" Target="../media/fImage58462148467.png"></Relationship><Relationship Id="rId12" Type="http://schemas.openxmlformats.org/officeDocument/2006/relationships/image" Target="../media/fImage53572156334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image" Target="../media/fImage58462206500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image" Target="../media/fImage64822219169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1" Type="http://schemas.openxmlformats.org/officeDocument/2006/relationships/image" Target="../media/fImage70252245724.png"></Relationship><Relationship Id="rId12" Type="http://schemas.openxmlformats.org/officeDocument/2006/relationships/image" Target="../media/fImage22421734441.png"></Relationship><Relationship Id="rId13" Type="http://schemas.openxmlformats.org/officeDocument/2006/relationships/image" Target="../media/fImage158992341478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9.xml"></Relationship><Relationship Id="rId16" Type="http://schemas.openxmlformats.org/officeDocument/2006/relationships/image" Target="../media/fImage71452309358.png"></Relationship><Relationship Id="rId17" Type="http://schemas.openxmlformats.org/officeDocument/2006/relationships/image" Target="../media/fImage66992316962.png"></Relationship><Relationship Id="rId18" Type="http://schemas.openxmlformats.org/officeDocument/2006/relationships/image" Target="../media/fImage22421734441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  <p:sp>
        <p:nvSpPr>
          <p:cNvPr id="1156" name="텍스트 상자 1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1159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9580" cy="4003040"/>
          </a:xfrm>
          <a:prstGeom prst="rect"/>
          <a:noFill/>
        </p:spPr>
      </p:pic>
      <p:sp>
        <p:nvSpPr>
          <p:cNvPr id="1160" name="텍스트 상자 1"/>
          <p:cNvSpPr txBox="1">
            <a:spLocks/>
          </p:cNvSpPr>
          <p:nvPr/>
        </p:nvSpPr>
        <p:spPr>
          <a:xfrm rot="0">
            <a:off x="4528820" y="379730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1" name="텍스트 상자 2"/>
          <p:cNvSpPr txBox="1">
            <a:spLocks/>
          </p:cNvSpPr>
          <p:nvPr/>
        </p:nvSpPr>
        <p:spPr>
          <a:xfrm rot="0">
            <a:off x="1263650" y="5208905"/>
            <a:ext cx="41427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텍스트 상자 3"/>
          <p:cNvSpPr txBox="1">
            <a:spLocks/>
          </p:cNvSpPr>
          <p:nvPr/>
        </p:nvSpPr>
        <p:spPr>
          <a:xfrm rot="0">
            <a:off x="6825615" y="5482590"/>
            <a:ext cx="4259580" cy="680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14200_8900632/fImage40558127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8295" cy="3709670"/>
          </a:xfrm>
          <a:prstGeom prst="rect"/>
          <a:noFill/>
        </p:spPr>
      </p:pic>
      <p:pic>
        <p:nvPicPr>
          <p:cNvPr id="1164" name="그림 5" descr="C:/Users/Admin1/AppData/Roaming/PolarisOffice/ETemp/14200_8900632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60215" cy="4003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497705" y="417195"/>
            <a:ext cx="3192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311015" y="461010"/>
            <a:ext cx="3570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418965"/>
            <a:ext cx="41681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이제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13876_17549616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404620"/>
            <a:ext cx="2760980" cy="2860675"/>
          </a:xfrm>
          <a:prstGeom prst="roundRect"/>
          <a:solidFill>
            <a:srgbClr val="EDEDED"/>
          </a:solidFill>
        </p:spPr>
      </p:pic>
      <p:pic>
        <p:nvPicPr>
          <p:cNvPr id="1136" name="그림 33" descr="C:/Users/Admin1/AppData/Roaming/PolarisOffice/ETemp/13876_17549616/fImage64442294464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2113280"/>
            <a:ext cx="1230630" cy="1670050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8030210" y="3283585"/>
            <a:ext cx="2818765" cy="7404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238885" y="4867910"/>
            <a:ext cx="41363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생성한 다음 각각의 버튼 이름을 Kick Button과 Running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307205" y="417195"/>
            <a:ext cx="35826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13876_17549616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5570"/>
            <a:ext cx="2710815" cy="3305175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13876_17549616/fImage9250236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4800" y="2012315"/>
            <a:ext cx="1266190" cy="2070735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13876_17549616/fImage12115339328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84935"/>
            <a:ext cx="4159250" cy="1837690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13876_17549616/fImage12373340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461385"/>
            <a:ext cx="4168775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35419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 </a:t>
            </a:r>
            <a:r>
              <a:rPr lang="ko-KR" sz="1800">
                <a:latin typeface="맑은 고딕" charset="0"/>
                <a:ea typeface="맑은 고딕" charset="0"/>
              </a:rPr>
              <a:t>이제 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AnimationAction 스크립트에 있는 Kick( )함수와 Running( ) 함수를 등록합니다.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98950" y="408940"/>
            <a:ext cx="3590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13876_17549616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27985"/>
            <a:ext cx="4142740" cy="133731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13876_17549616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142740" cy="1343025"/>
          </a:xfrm>
          <a:prstGeom prst="roundRect"/>
          <a:solidFill>
            <a:srgbClr val="EDEDED"/>
          </a:solidFill>
        </p:spPr>
      </p:pic>
      <p:pic>
        <p:nvPicPr>
          <p:cNvPr id="1144" name="그림 6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13876_17549616/fImage9393252299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76680"/>
            <a:ext cx="1351915" cy="2887345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38885" y="4484370"/>
            <a:ext cx="4114165" cy="1662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Animation 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6565" y="4227195"/>
            <a:ext cx="41592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 </a:t>
            </a:r>
            <a:r>
              <a:rPr lang="ko-KR" sz="1800">
                <a:latin typeface="맑은 고딕" charset="0"/>
                <a:ea typeface="맑은 고딕" charset="0"/>
              </a:rPr>
              <a:t>마지막으로 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Idle 애니메이션의 진행이 다 끝나고 다시 Entry 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73550" y="400685"/>
            <a:ext cx="3641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13876_17549616/fImage12123342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1363345"/>
            <a:ext cx="4166235" cy="1201420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13876_17549616/fImage12027344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2735580"/>
            <a:ext cx="4175125" cy="1179195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13876_17549616/fImage18110346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62710"/>
            <a:ext cx="4142740" cy="2686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7665"/>
            <a:ext cx="4143375" cy="680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2894330"/>
            <a:ext cx="42583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740" cy="395033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2595" cy="1441450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023360"/>
            <a:ext cx="946150" cy="103695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29425" y="5171440"/>
            <a:ext cx="4252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9144_11002792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225" cy="425450"/>
          </a:xfrm>
          <a:prstGeom prst="rect"/>
          <a:noFill/>
        </p:spPr>
      </p:pic>
      <p:pic>
        <p:nvPicPr>
          <p:cNvPr id="116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3455" y="4023995"/>
            <a:ext cx="2477135" cy="1024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700020"/>
            <a:ext cx="4253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5287010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718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 descr="C:/Users/Admin1/AppData/Roaming/PolarisOffice/ETemp/13876_17549616/fImage4428307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61440"/>
            <a:ext cx="4149090" cy="1224915"/>
          </a:xfrm>
          <a:prstGeom prst="roundRect"/>
          <a:solidFill>
            <a:srgbClr val="EDEDED"/>
          </a:solidFill>
        </p:spPr>
      </p:pic>
      <p:pic>
        <p:nvPicPr>
          <p:cNvPr id="1171" name="그림 14" descr="C:/Users/Admin1/AppData/Roaming/PolarisOffice/ETemp/13876_17549616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550920"/>
            <a:ext cx="4158615" cy="1604010"/>
          </a:xfrm>
          <a:prstGeom prst="roundRect"/>
          <a:solidFill>
            <a:srgbClr val="EDEDED"/>
          </a:solidFill>
        </p:spPr>
      </p:pic>
      <p:pic>
        <p:nvPicPr>
          <p:cNvPr id="1172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6830" y="4455795"/>
            <a:ext cx="1179830" cy="990600"/>
          </a:xfrm>
          <a:prstGeom prst="roundRect"/>
          <a:solidFill>
            <a:srgbClr val="EDEDED"/>
          </a:solidFill>
        </p:spPr>
      </p:pic>
      <p:pic>
        <p:nvPicPr>
          <p:cNvPr id="1173" name="그림 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4455795"/>
            <a:ext cx="2764790" cy="993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80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59535"/>
            <a:ext cx="1179195" cy="1134745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13048_5691128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1290" y="1745615"/>
            <a:ext cx="624205" cy="350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6425" y="3273425"/>
            <a:ext cx="701675" cy="711200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72" idx="2"/>
          </p:cNvCxnSpPr>
          <p:nvPr/>
        </p:nvCxnSpPr>
        <p:spPr>
          <a:xfrm rot="0" flipV="1">
            <a:off x="4766945" y="2866390"/>
            <a:ext cx="2540" cy="4076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8" name="그림 29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63040"/>
            <a:ext cx="2506345" cy="252793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23710" y="5208270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13876_17549616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295"/>
            <a:ext cx="4133850" cy="3569335"/>
          </a:xfrm>
          <a:prstGeom prst="roundRect"/>
          <a:solidFill>
            <a:srgbClr val="EDEDED"/>
          </a:solidFill>
        </p:spPr>
      </p:pic>
      <p:pic>
        <p:nvPicPr>
          <p:cNvPr id="1172" name="그림 1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1471930"/>
            <a:ext cx="120078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5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2485" cy="908685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905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79715" y="1461135"/>
            <a:ext cx="3119120" cy="904240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7345" cy="659130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175" cy="21062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72280" y="380365"/>
            <a:ext cx="36423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16355" y="5499100"/>
            <a:ext cx="4067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4266565"/>
            <a:ext cx="962025" cy="824865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48475" y="2912110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 descr="C:/Users/Admin1/AppData/Roaming/PolarisOffice/ETemp/13876_17549616/fImage4010370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367790"/>
            <a:ext cx="4142105" cy="143891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0" y="4026535"/>
            <a:ext cx="2433955" cy="1316990"/>
          </a:xfrm>
          <a:prstGeom prst="roundRect"/>
          <a:solidFill>
            <a:srgbClr val="EDEDED"/>
          </a:solidFill>
        </p:spPr>
      </p:pic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315720" y="2894965"/>
            <a:ext cx="40665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클립의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1364615"/>
            <a:ext cx="4070985" cy="1381125"/>
          </a:xfrm>
          <a:prstGeom prst="roundRect"/>
          <a:solidFill>
            <a:srgbClr val="EDEDED"/>
          </a:solidFill>
        </p:spPr>
      </p:pic>
      <p:pic>
        <p:nvPicPr>
          <p:cNvPr id="1182" name="그림 2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1885" y="4470400"/>
            <a:ext cx="494030" cy="424815"/>
          </a:xfrm>
          <a:prstGeom prst="rect"/>
          <a:noFill/>
        </p:spPr>
      </p:pic>
      <p:pic>
        <p:nvPicPr>
          <p:cNvPr id="1183" name="그림 46" descr="C:/Users/Admin1/AppData/Roaming/PolarisOffice/ETemp/13876_17549616/fImage15899234147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731895"/>
            <a:ext cx="4133215" cy="1681480"/>
          </a:xfrm>
          <a:prstGeom prst="roundRect"/>
          <a:solidFill>
            <a:srgbClr val="EDEDED"/>
          </a:solidFill>
        </p:spPr>
      </p:pic>
      <p:sp>
        <p:nvSpPr>
          <p:cNvPr id="1184" name="텍스트 상자 49"/>
          <p:cNvSpPr txBox="1">
            <a:spLocks/>
          </p:cNvSpPr>
          <p:nvPr/>
        </p:nvSpPr>
        <p:spPr>
          <a:xfrm rot="0">
            <a:off x="6842125" y="549465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마지막으로 Dreyar By M.Aure 오브젝트의 Transform을 초기화합니다.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39260" y="413385"/>
            <a:ext cx="37172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28790" y="4328160"/>
            <a:ext cx="41287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83380" cy="1624965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14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13876_17549616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92555"/>
            <a:ext cx="1971040" cy="2774950"/>
          </a:xfrm>
          <a:prstGeom prst="roundRect"/>
          <a:solidFill>
            <a:srgbClr val="EDEDED"/>
          </a:solidFill>
        </p:spPr>
      </p:pic>
      <p:pic>
        <p:nvPicPr>
          <p:cNvPr id="1173" name="그림 172" descr="C:/Users/Admin1/AppData/Roaming/PolarisOffice/ETemp/13876_17549616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03030" y="1384935"/>
            <a:ext cx="1962785" cy="2764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97045" y="380365"/>
            <a:ext cx="3592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27520" y="558038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그런 다음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230630" y="2285365"/>
            <a:ext cx="41217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이제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13876_17549616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60805"/>
            <a:ext cx="1962785" cy="848360"/>
          </a:xfrm>
          <a:prstGeom prst="roundRect"/>
          <a:solidFill>
            <a:srgbClr val="EDEDED"/>
          </a:solidFill>
        </p:spPr>
      </p:pic>
      <p:pic>
        <p:nvPicPr>
          <p:cNvPr id="1176" name="그림 18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260" y="1361440"/>
            <a:ext cx="868680" cy="838835"/>
          </a:xfrm>
          <a:prstGeom prst="roundRect"/>
          <a:solidFill>
            <a:srgbClr val="EDEDED"/>
          </a:solidFill>
        </p:spPr>
      </p:pic>
      <p:pic>
        <p:nvPicPr>
          <p:cNvPr id="1177" name="그림 18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7255" y="1361440"/>
            <a:ext cx="842645" cy="838835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13876_17549616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380105"/>
            <a:ext cx="4133850" cy="2067560"/>
          </a:xfrm>
          <a:prstGeom prst="roundRect"/>
          <a:solidFill>
            <a:srgbClr val="EDEDED"/>
          </a:solidFill>
        </p:spPr>
      </p:pic>
      <p:pic>
        <p:nvPicPr>
          <p:cNvPr id="1179" name="그림 189" descr="C:/Users/Admin1/AppData/Roaming/PolarisOffice/ETemp/13876_17549616/fImage401047118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8605" y="1359535"/>
            <a:ext cx="3085465" cy="178498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389505"/>
            <a:ext cx="868045" cy="65976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97965"/>
            <a:ext cx="872490" cy="675640"/>
          </a:xfrm>
          <a:prstGeom prst="roundRect"/>
          <a:solidFill>
            <a:srgbClr val="EDEDED"/>
          </a:solidFill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222375" y="52971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8" descr="C:/Users/Admin1/AppData/Roaming/PolarisOffice/ETemp/13876_17549616/fImage7145230935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3088640"/>
            <a:ext cx="4114165" cy="982345"/>
          </a:xfrm>
          <a:prstGeom prst="roundRect"/>
          <a:solidFill>
            <a:srgbClr val="EDEDED"/>
          </a:solidFill>
        </p:spPr>
      </p:pic>
      <p:pic>
        <p:nvPicPr>
          <p:cNvPr id="1192" name="그림 41" descr="C:/Users/Admin1/AppData/Roaming/PolarisOffice/ETemp/13876_17549616/fImage66992316962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4208780"/>
            <a:ext cx="4122420" cy="988060"/>
          </a:xfrm>
          <a:prstGeom prst="roundRect"/>
          <a:solidFill>
            <a:srgbClr val="EDEDED"/>
          </a:solidFill>
        </p:spPr>
      </p:pic>
      <p:pic>
        <p:nvPicPr>
          <p:cNvPr id="1193" name="그림 44" descr="C:/Users/Admin1/AppData/Roaming/PolarisOffice/ETemp/13876_17549616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85710" y="1628140"/>
            <a:ext cx="615950" cy="425450"/>
          </a:xfrm>
          <a:prstGeom prst="rect"/>
          <a:noFill/>
        </p:spPr>
      </p:pic>
      <p:pic>
        <p:nvPicPr>
          <p:cNvPr id="1194" name="그림 45" descr="C:/Users/Admin1/AppData/Roaming/PolarisOffice/ETemp/13876_17549616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79995" y="2519680"/>
            <a:ext cx="615950" cy="42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