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11" r:id="rId12"/>
  </p:sldMasterIdLst>
  <p:notesMasterIdLst>
    <p:notesMasterId r:id="rId14"/>
  </p:notesMasterIdLst>
  <p:sldIdLst>
    <p:sldId id="287" r:id="rId16"/>
    <p:sldId id="300" r:id="rId17"/>
    <p:sldId id="312" r:id="rId18"/>
    <p:sldId id="304" r:id="rId19"/>
    <p:sldId id="301" r:id="rId20"/>
    <p:sldId id="302" r:id="rId21"/>
    <p:sldId id="305" r:id="rId22"/>
    <p:sldId id="307" r:id="rId23"/>
    <p:sldId id="308" r:id="rId24"/>
    <p:sldId id="309" r:id="rId26"/>
    <p:sldId id="310" r:id="rId28"/>
    <p:sldId id="31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3592952391.png"></Relationship><Relationship Id="rId5" Type="http://schemas.openxmlformats.org/officeDocument/2006/relationships/image" Target="../media/fImage7067297460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5" Type="http://schemas.openxmlformats.org/officeDocument/2006/relationships/image" Target="../media/fImage5276121572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74722006500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202152045724.png"></Relationship><Relationship Id="rId7" Type="http://schemas.openxmlformats.org/officeDocument/2006/relationships/image" Target="../media/fImage278162061478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75422341.png"></Relationship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734810" y="2578100"/>
            <a:ext cx="422338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36080" y="1413510"/>
            <a:ext cx="1744345" cy="1040130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949065"/>
            <a:ext cx="4149725" cy="1442085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3616325"/>
            <a:ext cx="4190365" cy="1047115"/>
          </a:xfrm>
          <a:prstGeom prst="roundRect"/>
          <a:solidFill>
            <a:srgbClr val="EDEDED"/>
          </a:solidFill>
        </p:spPr>
      </p:pic>
      <p:pic>
        <p:nvPicPr>
          <p:cNvPr id="1227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30750" y="346075"/>
            <a:ext cx="29248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7870" y="354330"/>
            <a:ext cx="3101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45300" y="4281170"/>
            <a:ext cx="42456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38580"/>
            <a:ext cx="4108450" cy="286004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338580"/>
            <a:ext cx="4233545" cy="2758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 descr="C:/Users/Admin1/AppData/Roaming/PolarisOffice/ETemp/20124_21682544/fImage5193286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 descr="C:/Users/Admin1/AppData/Roaming/PolarisOffice/ETemp/20124_21682544/fImage519328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6195" cy="1192530"/>
          </a:xfrm>
          <a:prstGeom prst="roundRect"/>
          <a:solidFill>
            <a:srgbClr val="EDEDED"/>
          </a:solidFill>
        </p:spPr>
      </p:pic>
      <p:pic>
        <p:nvPicPr>
          <p:cNvPr id="1218" name="그림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 descr="C:/Users/Admin1/AppData/Roaming/PolarisOffice/ETemp/20124_21682544/fImage13536199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 descr="C:/Users/Admin1/AppData/Roaming/PolarisOffice/ETemp/20124_21682544/fImage11632194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689985"/>
            <a:ext cx="4139565" cy="1738630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446905"/>
            <a:ext cx="40424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 descr="C:/Users/Admin1/AppData/Roaming/PolarisOffice/ETemp/20124_21682544/fImage27631224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38250"/>
            <a:ext cx="4144645" cy="2744470"/>
          </a:xfrm>
          <a:prstGeom prst="roundRect"/>
          <a:solidFill>
            <a:srgbClr val="EDEDED"/>
          </a:solidFill>
        </p:spPr>
      </p:pic>
      <p:pic>
        <p:nvPicPr>
          <p:cNvPr id="7" name="그림 35" descr="C:/Users/Admin1/AppData/Roaming/PolarisOffice/ETemp/20124_21682544/fImage43835208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680" cy="298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 descr="C:/Users/Admin1/AppData/Roaming/PolarisOffice/ETemp/20124_21682544/fImage8506212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254760"/>
            <a:ext cx="2519680" cy="278574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 descr="C:/Users/Admin1/AppData/Roaming/PolarisOffice/ETemp/20124_21682544/fImage32975221996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256030"/>
            <a:ext cx="4152265" cy="3898900"/>
          </a:xfrm>
          <a:prstGeom prst="rect"/>
          <a:noFill/>
        </p:spPr>
      </p:pic>
      <p:pic>
        <p:nvPicPr>
          <p:cNvPr id="1200" name="그림 62" descr="C:/Users/Admin1/AppData/Roaming/PolarisOffice/ETemp/20124_21682544/fImage229722249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315"/>
            <a:ext cx="635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 descr="C:/Users/Admin1/AppData/Roaming/PolarisOffice/ETemp/20124_21682544/fImage5751196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6850" y="1371600"/>
            <a:ext cx="1318260" cy="1530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90385" y="4819015"/>
            <a:ext cx="40919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 descr="C:/Users/Admin1/AppData/Roaming/PolarisOffice/ETemp/20124_21682544/fImage4856210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247140"/>
            <a:ext cx="2727960" cy="1214120"/>
          </a:xfrm>
          <a:prstGeom prst="roundRect"/>
          <a:solidFill>
            <a:srgbClr val="EDEDED"/>
          </a:solidFill>
        </p:spPr>
      </p:pic>
      <p:pic>
        <p:nvPicPr>
          <p:cNvPr id="1201" name="그림 11" descr="C:/Users/Admin1/AppData/Roaming/PolarisOffice/ETemp/20124_21682544/fImage22005117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247140"/>
            <a:ext cx="2835275" cy="3403600"/>
          </a:xfrm>
          <a:prstGeom prst="roundRect"/>
          <a:solidFill>
            <a:srgbClr val="EDEDED"/>
          </a:solidFill>
        </p:spPr>
      </p:pic>
      <p:pic>
        <p:nvPicPr>
          <p:cNvPr id="1205" name="그림 29" descr="C:/Users/Admin1/AppData/Roaming/PolarisOffice/ETemp/20124_21682544/fImage5276121572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9480" y="2018030"/>
            <a:ext cx="1164590" cy="1879600"/>
          </a:xfrm>
          <a:prstGeom prst="roundRect"/>
          <a:solidFill>
            <a:srgbClr val="EDEDED"/>
          </a:solidFill>
        </p:spPr>
      </p:pic>
      <p:pic>
        <p:nvPicPr>
          <p:cNvPr id="1206" name="그림 8" descr="C:/Users/Admin1/AppData/Roaming/PolarisOffice/ETemp/20124_21682544/fImage5751197633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885"/>
            <a:ext cx="1272540" cy="12223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544060"/>
            <a:ext cx="4189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Manager 오브젝트의 배열에 순서대로 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38885" y="5370830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 descr="C:/Users/Admin1/AppData/Roaming/PolarisOffice/ETemp/20124_21682544/fImage4724221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59205"/>
            <a:ext cx="2667635" cy="393192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256030"/>
            <a:ext cx="4202430" cy="2025015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544570"/>
            <a:ext cx="4203700" cy="99631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4" name="그림 11" descr="C:/Users/Admin1/AppData/Roaming/PolarisOffice/ETemp/20124_21682544/fImage7472200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9075" y="2194560"/>
            <a:ext cx="1333500" cy="2062480"/>
          </a:xfrm>
          <a:prstGeom prst="roundRect"/>
          <a:solidFill>
            <a:srgbClr val="EDEDED"/>
          </a:solidFill>
        </p:spPr>
      </p:pic>
      <p:cxnSp>
        <p:nvCxnSpPr>
          <p:cNvPr id="1213" name="도형 11"/>
          <p:cNvCxnSpPr/>
          <p:nvPr/>
        </p:nvCxnSpPr>
        <p:spPr>
          <a:xfrm rot="0" flipH="1">
            <a:off x="2078355" y="3433445"/>
            <a:ext cx="2178685" cy="14471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19835" y="282194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AudioClip을 배열로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19265" y="4139565"/>
            <a:ext cx="41294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SoundCall(int) 함수를 선언하고 오디오 소스의 PlayOneShot 함수에 오디오 클립의 인덱스에 매개변수를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Volume(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4465"/>
            <a:ext cx="4123690" cy="1242695"/>
          </a:xfrm>
          <a:prstGeom prst="roundRect"/>
          <a:solidFill>
            <a:srgbClr val="EDEDED"/>
          </a:solidFill>
        </p:spPr>
      </p:pic>
      <p:pic>
        <p:nvPicPr>
          <p:cNvPr id="1218" name="그림 38" descr="C:/Users/Admin1/AppData/Roaming/PolarisOffice/ETemp/20124_21682544/fImage27816206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0020"/>
            <a:ext cx="4132580" cy="25444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42870"/>
            <a:ext cx="41478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271905"/>
            <a:ext cx="1294130" cy="1207135"/>
          </a:xfrm>
          <a:prstGeom prst="roundRect"/>
          <a:solidFill>
            <a:srgbClr val="EDEDED"/>
          </a:solidFill>
        </p:spPr>
      </p:pic>
      <p:pic>
        <p:nvPicPr>
          <p:cNvPr id="121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180" cy="1216025"/>
          </a:xfrm>
          <a:prstGeom prst="roundRect"/>
          <a:solidFill>
            <a:srgbClr val="EDEDED"/>
          </a:solidFill>
        </p:spPr>
      </p:pic>
      <p:pic>
        <p:nvPicPr>
          <p:cNvPr id="121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4239260"/>
            <a:ext cx="4137025" cy="9067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 rot="0">
            <a:off x="1216025" y="52489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</a:t>
            </a:r>
            <a:r>
              <a:rPr lang="ko-KR" sz="1800">
                <a:latin typeface="맑은 고딕" charset="0"/>
                <a:ea typeface="맑은 고딕" charset="0"/>
              </a:rPr>
              <a:t>On Value Changed에 </a:t>
            </a:r>
            <a:r>
              <a:rPr lang="ko-KR" sz="1800">
                <a:latin typeface="맑은 고딕" charset="0"/>
                <a:ea typeface="맑은 고딕" charset="0"/>
              </a:rPr>
              <a:t>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37680" y="4119880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