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78" r:id="rId12"/>
  </p:sldMasterIdLst>
  <p:notesMasterIdLst>
    <p:notesMasterId r:id="rId14"/>
  </p:notesMasterIdLst>
  <p:sldIdLst>
    <p:sldId id="276" r:id="rId16"/>
    <p:sldId id="277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1" Type="http://schemas.openxmlformats.org/officeDocument/2006/relationships/image" Target="../media/fImage85066341.png"></Relationship><Relationship Id="rId32" Type="http://schemas.openxmlformats.org/officeDocument/2006/relationships/image" Target="../media/fImage4903648467.png"></Relationship><Relationship Id="rId33" Type="http://schemas.openxmlformats.org/officeDocument/2006/relationships/image" Target="../media/fImage5904656334.png"></Relationship><Relationship Id="rId34" Type="http://schemas.openxmlformats.org/officeDocument/2006/relationships/image" Target="../media/fImage6051666500.png"></Relationship><Relationship Id="rId35" Type="http://schemas.openxmlformats.org/officeDocument/2006/relationships/image" Target="../media/fImage224217679169.png"></Relationship><Relationship Id="rId36" Type="http://schemas.openxmlformats.org/officeDocument/2006/relationships/image" Target="../media/fImage126305041.png"></Relationship><Relationship Id="rId3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7" Type="http://schemas.openxmlformats.org/officeDocument/2006/relationships/image" Target="../media/fImage85066341.png"></Relationship><Relationship Id="rId28" Type="http://schemas.openxmlformats.org/officeDocument/2006/relationships/image" Target="../media/fImage5452558467.png"></Relationship><Relationship Id="rId29" Type="http://schemas.openxmlformats.org/officeDocument/2006/relationships/image" Target="../media/fImage8289576334.png"></Relationship><Relationship Id="rId30" Type="http://schemas.openxmlformats.org/officeDocument/2006/relationships/image" Target="../media/fImage2692596500.png"></Relationship><Relationship Id="rId31" Type="http://schemas.openxmlformats.org/officeDocument/2006/relationships/image" Target="../media/fImage224217589169.png"></Relationship><Relationship Id="rId3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0409605724.png"></Relationship><Relationship Id="rId7" Type="http://schemas.openxmlformats.org/officeDocument/2006/relationships/image" Target="../media/fImage8289635724.png"></Relationship><Relationship Id="rId8" Type="http://schemas.openxmlformats.org/officeDocument/2006/relationships/image" Target="../media/fImage26771541478.png"></Relationship><Relationship Id="rId9" Type="http://schemas.openxmlformats.org/officeDocument/2006/relationships/image" Target="../media/fImage224217659358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25741644464.png"></Relationship><Relationship Id="rId4" Type="http://schemas.openxmlformats.org/officeDocument/2006/relationships/image" Target="../media/fImage51331665705.png"></Relationship><Relationship Id="rId5" Type="http://schemas.openxmlformats.org/officeDocument/2006/relationships/image" Target="../media/fImage371058241.png"></Relationship><Relationship Id="rId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41831748145.png"></Relationship><Relationship Id="rId3" Type="http://schemas.openxmlformats.org/officeDocument/2006/relationships/image" Target="../media/fImage737551773281.png"></Relationship><Relationship Id="rId4" Type="http://schemas.openxmlformats.org/officeDocument/2006/relationships/image" Target="../media/fImage1143551796827.png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99571899961.png"></Relationship><Relationship Id="rId3" Type="http://schemas.openxmlformats.org/officeDocument/2006/relationships/image" Target="../media/fImage312737641.png"></Relationship><Relationship Id="rId4" Type="http://schemas.openxmlformats.org/officeDocument/2006/relationships/image" Target="../media/fImage30293788467.png"></Relationship><Relationship Id="rId7" Type="http://schemas.openxmlformats.org/officeDocument/2006/relationships/image" Target="../media/fImage48451678467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7131656334.png"></Relationship><Relationship Id="rId3" Type="http://schemas.openxmlformats.org/officeDocument/2006/relationships/image" Target="../media/fImage94321666500.png"></Relationship><Relationship Id="rId4" Type="http://schemas.openxmlformats.org/officeDocument/2006/relationships/image" Target="../media/fImage128571699169.png"></Relationship><Relationship Id="rId5" Type="http://schemas.openxmlformats.org/officeDocument/2006/relationships/image" Target="../media/fImage30171705724.png"></Relationship><Relationship Id="rId6" Type="http://schemas.openxmlformats.org/officeDocument/2006/relationships/image" Target="../media/fImage9432172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44600" y="487743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 Empty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하여 빈 </a:t>
            </a:r>
            <a:r>
              <a:rPr lang="ko-KR" sz="1800">
                <a:latin typeface="맑은 고딕" charset="0"/>
                <a:ea typeface="맑은 고딕" charset="0"/>
              </a:rPr>
              <a:t>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</a:t>
            </a:r>
            <a:r>
              <a:rPr lang="ko-KR" sz="1800">
                <a:latin typeface="맑은 고딕" charset="0"/>
                <a:ea typeface="맑은 고딕" charset="0"/>
              </a:rPr>
              <a:t>efa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 O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ject라는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795135" y="3225165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Prefab Object의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8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5720" cy="3264535"/>
          </a:xfrm>
          <a:prstGeom prst="roundRect"/>
          <a:solidFill>
            <a:srgbClr val="EDEDED"/>
          </a:solidFill>
        </p:spPr>
      </p:pic>
      <p:pic>
        <p:nvPicPr>
          <p:cNvPr id="44" name="그림 9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3040" y="2395855"/>
            <a:ext cx="1379220" cy="1377950"/>
          </a:xfrm>
          <a:prstGeom prst="roundRect"/>
          <a:solidFill>
            <a:srgbClr val="EDEDED"/>
          </a:solidFill>
        </p:spPr>
      </p:pic>
      <p:pic>
        <p:nvPicPr>
          <p:cNvPr id="45" name="그림 12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4033520"/>
            <a:ext cx="2613660" cy="1018540"/>
          </a:xfrm>
          <a:prstGeom prst="roundRect"/>
          <a:solidFill>
            <a:srgbClr val="EDEDED"/>
          </a:solidFill>
        </p:spPr>
      </p:pic>
      <p:pic>
        <p:nvPicPr>
          <p:cNvPr id="46" name="그림 15"/>
          <p:cNvPicPr>
            <a:picLocks noChangeAspect="1"/>
          </p:cNvPicPr>
          <p:nvPr/>
        </p:nvPicPr>
        <p:blipFill rotWithShape="1"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4032885"/>
            <a:ext cx="1397635" cy="1012190"/>
          </a:xfrm>
          <a:prstGeom prst="roundRect"/>
          <a:solidFill>
            <a:srgbClr val="EDEDED"/>
          </a:solidFill>
        </p:spPr>
      </p:pic>
      <p:pic>
        <p:nvPicPr>
          <p:cNvPr id="47" name="그림 18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83855" y="4359275"/>
            <a:ext cx="631190" cy="357505"/>
          </a:xfrm>
          <a:prstGeom prst="rect"/>
          <a:noFill/>
        </p:spPr>
      </p:pic>
      <p:pic>
        <p:nvPicPr>
          <p:cNvPr id="48" name="그림 1" descr="C:/Users/nwond/AppData/Roaming/PolarisOffice/ETemp/15948_24653384/fImage126305041.png"/>
          <p:cNvPicPr>
            <a:picLocks noChangeAspect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56055"/>
            <a:ext cx="4140835" cy="1692275"/>
          </a:xfrm>
          <a:prstGeom prst="roundRect"/>
          <a:solidFill>
            <a:srgbClr val="EDEDED"/>
          </a:solidFill>
        </p:spPr>
      </p:pic>
      <p:sp>
        <p:nvSpPr>
          <p:cNvPr id="49" name="텍스트 상자 4"/>
          <p:cNvSpPr txBox="1">
            <a:spLocks/>
          </p:cNvSpPr>
          <p:nvPr/>
        </p:nvSpPr>
        <p:spPr>
          <a:xfrm rot="0">
            <a:off x="6805295" y="515175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Prefabs 폴더에 Prefab Object를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43330" y="522859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Prefab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anager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6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6355" cy="3575050"/>
          </a:xfrm>
          <a:prstGeom prst="roundRect"/>
          <a:solidFill>
            <a:srgbClr val="EDEDED"/>
          </a:solidFill>
        </p:spPr>
      </p:pic>
      <p:pic>
        <p:nvPicPr>
          <p:cNvPr id="49" name="그림 8" descr="C:/Users/nwond/AppData/Roaming/PolarisOffice/ETemp/15948_24653384/fImage5452558467.png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83990" y="2507615"/>
            <a:ext cx="1397635" cy="1452880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6830695" y="5227955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2" descr="C:/Users/nwond/AppData/Roaming/PolarisOffice/ETemp/15948_24653384/fImage8289576334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1455420"/>
            <a:ext cx="2802890" cy="3534410"/>
          </a:xfrm>
          <a:prstGeom prst="roundRect"/>
          <a:solidFill>
            <a:srgbClr val="EDEDED"/>
          </a:solidFill>
        </p:spPr>
      </p:pic>
      <p:pic>
        <p:nvPicPr>
          <p:cNvPr id="53" name="그림 14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3320" y="2759710"/>
            <a:ext cx="906780" cy="958215"/>
          </a:xfrm>
          <a:prstGeom prst="roundRect"/>
          <a:solidFill>
            <a:srgbClr val="EDEDED"/>
          </a:solidFill>
        </p:spPr>
      </p:pic>
      <p:pic>
        <p:nvPicPr>
          <p:cNvPr id="52" name="그림 13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76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648200" y="462280"/>
            <a:ext cx="28943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40155" y="1439545"/>
            <a:ext cx="41275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249045" y="5259070"/>
            <a:ext cx="4112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프리팹으로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sz="1800">
                <a:latin typeface="맑은 고딕" charset="0"/>
                <a:ea typeface="맑은 고딕" charset="0"/>
              </a:rPr>
              <a:t> 게임 오브젝트는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참조되어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상태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므로,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프리팹의 </a:t>
            </a:r>
            <a:r>
              <a:rPr lang="ko-KR" sz="1800">
                <a:latin typeface="맑은 고딕" charset="0"/>
                <a:ea typeface="맑은 고딕" charset="0"/>
              </a:rPr>
              <a:t>속성이</a:t>
            </a:r>
            <a:r>
              <a:rPr lang="ko-KR" sz="1800">
                <a:latin typeface="맑은 고딕" charset="0"/>
                <a:ea typeface="맑은 고딕" charset="0"/>
              </a:rPr>
              <a:t> 종속되어 </a:t>
            </a:r>
            <a:r>
              <a:rPr lang="ko-KR" sz="1800">
                <a:latin typeface="맑은 고딕" charset="0"/>
                <a:ea typeface="맑은 고딕" charset="0"/>
              </a:rPr>
              <a:t>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2545715"/>
            <a:ext cx="4128135" cy="2525395"/>
          </a:xfrm>
          <a:prstGeom prst="roundRect"/>
          <a:solidFill>
            <a:srgbClr val="EDEDED"/>
          </a:solidFill>
        </p:spPr>
      </p:pic>
      <p:sp>
        <p:nvSpPr>
          <p:cNvPr id="7" name="텍스트 상자 19"/>
          <p:cNvSpPr txBox="1">
            <a:spLocks/>
          </p:cNvSpPr>
          <p:nvPr/>
        </p:nvSpPr>
        <p:spPr>
          <a:xfrm rot="0">
            <a:off x="6830695" y="525907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2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1455420"/>
            <a:ext cx="2791460" cy="3533775"/>
          </a:xfrm>
          <a:prstGeom prst="roundRect"/>
          <a:solidFill>
            <a:srgbClr val="EDEDED"/>
          </a:solidFill>
        </p:spPr>
      </p:pic>
      <p:pic>
        <p:nvPicPr>
          <p:cNvPr id="11" name="그림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8400" y="2743835"/>
            <a:ext cx="901700" cy="949960"/>
          </a:xfrm>
          <a:prstGeom prst="roundRect"/>
          <a:solidFill>
            <a:srgbClr val="EDEDED"/>
          </a:solidFill>
        </p:spPr>
      </p:pic>
      <p:pic>
        <p:nvPicPr>
          <p:cNvPr id="10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76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67555" y="456565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9045" y="5259070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속성에 Clear Flags와 Background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30695" y="295148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refa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 Manager 오브젝트에 Pre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ab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anager 스크립트를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971925"/>
            <a:ext cx="4127500" cy="1471930"/>
          </a:xfrm>
          <a:prstGeom prst="roundRect"/>
          <a:solidFill>
            <a:srgbClr val="EDEDED"/>
          </a:solidFill>
        </p:spPr>
      </p:pic>
      <p:sp>
        <p:nvSpPr>
          <p:cNvPr id="14" name="텍스트 상자 34"/>
          <p:cNvSpPr txBox="1">
            <a:spLocks/>
          </p:cNvSpPr>
          <p:nvPr/>
        </p:nvSpPr>
        <p:spPr>
          <a:xfrm rot="0">
            <a:off x="6838950" y="553402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refab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452245"/>
            <a:ext cx="4124960" cy="1421765"/>
          </a:xfrm>
          <a:prstGeom prst="roundRect"/>
          <a:solidFill>
            <a:srgbClr val="EDEDED"/>
          </a:solidFill>
        </p:spPr>
      </p:pic>
      <p:pic>
        <p:nvPicPr>
          <p:cNvPr id="16" name="그림 1" descr="C:/Users/nwond/AppData/Roaming/PolarisOffice/ETemp/15948_24653384/fImage3710582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9840" y="1454150"/>
            <a:ext cx="4115435" cy="36106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1425" y="282511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electable </a:t>
            </a:r>
            <a:r>
              <a:rPr lang="ko-KR" sz="1800">
                <a:latin typeface="맑은 고딕" charset="0"/>
                <a:ea typeface="맑은 고딕" charset="0"/>
              </a:rPr>
              <a:t>스크립트에 </a:t>
            </a:r>
            <a:r>
              <a:rPr lang="ko-KR" sz="1800">
                <a:latin typeface="맑은 고딕" charset="0"/>
                <a:ea typeface="맑은 고딕" charset="0"/>
              </a:rPr>
              <a:t>Texture2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 변수와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oxColloder를 </a:t>
            </a:r>
            <a:r>
              <a:rPr lang="ko-KR" sz="1800">
                <a:latin typeface="맑은 고딕" charset="0"/>
                <a:ea typeface="맑은 고딕" charset="0"/>
              </a:rPr>
              <a:t>추가하도록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826885" y="4163060"/>
            <a:ext cx="4127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OnMouseDrag( ) 함수를 선언하고 입력한 마우스의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마우스 좌표를 변환하여 마우스 위치에 따라 게임 오브젝트가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52880"/>
            <a:ext cx="4133850" cy="1290955"/>
          </a:xfrm>
          <a:prstGeom prst="roundRect"/>
          <a:solidFill>
            <a:srgbClr val="EDEDED"/>
          </a:solidFill>
        </p:spPr>
      </p:pic>
      <p:sp>
        <p:nvSpPr>
          <p:cNvPr id="17" name="텍스트 상자 41"/>
          <p:cNvSpPr txBox="1">
            <a:spLocks/>
          </p:cNvSpPr>
          <p:nvPr/>
        </p:nvSpPr>
        <p:spPr>
          <a:xfrm rot="0">
            <a:off x="1247140" y="5269230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</a:t>
            </a:r>
            <a:r>
              <a:rPr lang="ko-KR" sz="1800">
                <a:latin typeface="맑은 고딕" charset="0"/>
                <a:ea typeface="맑은 고딕" charset="0"/>
              </a:rPr>
              <a:t>etMouse(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tring)</a:t>
            </a:r>
            <a:r>
              <a:rPr lang="ko-KR" sz="1800">
                <a:latin typeface="맑은 고딕" charset="0"/>
                <a:ea typeface="맑은 고딕" charset="0"/>
              </a:rPr>
              <a:t> 함수를 선언하고 이미지를 </a:t>
            </a:r>
            <a:r>
              <a:rPr lang="ko-KR" sz="1800">
                <a:latin typeface="맑은 고딕" charset="0"/>
                <a:ea typeface="맑은 고딕" charset="0"/>
              </a:rPr>
              <a:t>Resources 폴더에서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853815"/>
            <a:ext cx="4127500" cy="1334770"/>
          </a:xfrm>
          <a:prstGeom prst="roundRect"/>
          <a:solidFill>
            <a:srgbClr val="EDEDED"/>
          </a:solidFill>
        </p:spPr>
      </p:pic>
      <p:pic>
        <p:nvPicPr>
          <p:cNvPr id="20" name="그림 51" descr="C:/Users/nwond/AppData/Roaming/PolarisOffice/ETemp/15948_24653384/fImage1143551796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1452245"/>
            <a:ext cx="4127500" cy="2552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7775" y="2916555"/>
            <a:ext cx="4135120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Awake(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01485" y="3166745"/>
            <a:ext cx="4166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OnMouseExit(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6530"/>
            <a:ext cx="4134485" cy="1334770"/>
          </a:xfrm>
          <a:prstGeom prst="roundRect"/>
          <a:solidFill>
            <a:srgbClr val="EDEDED"/>
          </a:solidFill>
        </p:spPr>
      </p:pic>
      <p:pic>
        <p:nvPicPr>
          <p:cNvPr id="20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3680460"/>
            <a:ext cx="4134485" cy="1472565"/>
          </a:xfrm>
          <a:prstGeom prst="roundRect"/>
          <a:solidFill>
            <a:srgbClr val="EDEDED"/>
          </a:solidFill>
        </p:spPr>
      </p:pic>
      <p:sp>
        <p:nvSpPr>
          <p:cNvPr id="21" name="텍스트 상자 4"/>
          <p:cNvSpPr txBox="1">
            <a:spLocks/>
          </p:cNvSpPr>
          <p:nvPr/>
        </p:nvSpPr>
        <p:spPr>
          <a:xfrm rot="0">
            <a:off x="1244600" y="525526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nMouser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nter</a:t>
            </a:r>
            <a:r>
              <a:rPr lang="ko-KR" sz="1800">
                <a:latin typeface="맑은 고딕" charset="0"/>
                <a:ea typeface="맑은 고딕" charset="0"/>
              </a:rPr>
              <a:t>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5" descr="C:/Users/nwond/AppData/Roaming/PolarisOffice/ETemp/15948_24653384/fImage3029378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46530"/>
            <a:ext cx="4160520" cy="1614805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6795770" y="5528310"/>
            <a:ext cx="41706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Prefab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bject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스크립트를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8" descr="C:/Users/nwond/AppData/Roaming/PolarisOffice/ETemp/15948_24653384/fImage4845167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5770" y="3924935"/>
            <a:ext cx="4158615" cy="1518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9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63715" y="2973705"/>
            <a:ext cx="40970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refab Release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1250950" y="5039360"/>
            <a:ext cx="41179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UI에서 Button - TextMeshPro을 생성</a:t>
            </a:r>
            <a:r>
              <a:rPr sz="1800">
                <a:latin typeface="맑은 고딕" charset="0"/>
                <a:ea typeface="맑은 고딕" charset="0"/>
              </a:rPr>
              <a:t>하고 P</a:t>
            </a:r>
            <a:r>
              <a:rPr sz="1800">
                <a:latin typeface="맑은 고딕" charset="0"/>
                <a:ea typeface="맑은 고딕" charset="0"/>
              </a:rPr>
              <a:t>refab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elease Butto</a:t>
            </a:r>
            <a:r>
              <a:rPr lang="ko-KR" sz="1800">
                <a:latin typeface="맑은 고딕" charset="0"/>
                <a:ea typeface="맑은 고딕" charset="0"/>
              </a:rPr>
              <a:t>n이라는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4" descr="C:/Users/nwond/AppData/Roaming/PolarisOffice/ETemp/15948_24653384/fImage21713165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760" y="1438910"/>
            <a:ext cx="2733040" cy="3408680"/>
          </a:xfrm>
          <a:prstGeom prst="roundRect"/>
          <a:solidFill>
            <a:srgbClr val="EDEDED"/>
          </a:solidFill>
        </p:spPr>
      </p:pic>
      <p:pic>
        <p:nvPicPr>
          <p:cNvPr id="27" name="그림 5" descr="C:/Users/nwond/AppData/Roaming/PolarisOffice/ETemp/15948_24653384/fImage9432166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8450" y="2377440"/>
            <a:ext cx="1260475" cy="1533525"/>
          </a:xfrm>
          <a:prstGeom prst="roundRect"/>
          <a:solidFill>
            <a:srgbClr val="EDEDED"/>
          </a:solidFill>
        </p:spPr>
      </p:pic>
      <p:pic>
        <p:nvPicPr>
          <p:cNvPr id="28" name="그림 14" descr="C:/Users/nwond/AppData/Roaming/PolarisOffice/ETemp/15948_24653384/fImage12857169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4985" y="1446530"/>
            <a:ext cx="4095750" cy="1446530"/>
          </a:xfrm>
          <a:prstGeom prst="roundRect"/>
          <a:solidFill>
            <a:srgbClr val="EDEDED"/>
          </a:solidFill>
        </p:spPr>
      </p:pic>
      <p:pic>
        <p:nvPicPr>
          <p:cNvPr id="29" name="그림 17" descr="C:/Users/nwond/AppData/Roaming/PolarisOffice/ETemp/15948_24653384/fImage3017170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9125" y="4010025"/>
            <a:ext cx="2728595" cy="1186180"/>
          </a:xfrm>
          <a:prstGeom prst="roundRect"/>
          <a:solidFill>
            <a:srgbClr val="EDEDED"/>
          </a:solidFill>
        </p:spPr>
      </p:pic>
      <p:sp>
        <p:nvSpPr>
          <p:cNvPr id="30" name="텍스트 상자 18"/>
          <p:cNvSpPr txBox="1">
            <a:spLocks/>
          </p:cNvSpPr>
          <p:nvPr/>
        </p:nvSpPr>
        <p:spPr>
          <a:xfrm rot="0">
            <a:off x="6866890" y="5278120"/>
            <a:ext cx="4087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refab Re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ease</a:t>
            </a:r>
            <a:r>
              <a:rPr sz="1800">
                <a:latin typeface="맑은 고딕" charset="0"/>
                <a:ea typeface="맑은 고딕" charset="0"/>
              </a:rPr>
              <a:t> Button 오브젝트의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9" descr="C:/Users/nwond/AppData/Roaming/PolarisOffice/ETemp/15948_24653384/fImage9432172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1175" y="4016375"/>
            <a:ext cx="1260475" cy="11709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9.104.180.50690</cp:version>
  <dcterms:modified xsi:type="dcterms:W3CDTF">2020-11-06T09:17:06Z</dcterms:modified>
</cp:coreProperties>
</file>