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35" r:id="rId12"/>
  </p:sldMasterIdLst>
  <p:notesMasterIdLst>
    <p:notesMasterId r:id="rId14"/>
  </p:notesMasterIdLst>
  <p:sldIdLst>
    <p:sldId id="287" r:id="rId16"/>
    <p:sldId id="315" r:id="rId18"/>
    <p:sldId id="316" r:id="rId20"/>
    <p:sldId id="327" r:id="rId22"/>
    <p:sldId id="294" r:id="rId24"/>
    <p:sldId id="299" r:id="rId26"/>
    <p:sldId id="318" r:id="rId28"/>
    <p:sldId id="310" r:id="rId30"/>
    <p:sldId id="319" r:id="rId32"/>
    <p:sldId id="320" r:id="rId34"/>
    <p:sldId id="321" r:id="rId36"/>
    <p:sldId id="308" r:id="rId37"/>
    <p:sldId id="323" r:id="rId39"/>
    <p:sldId id="324" r:id="rId41"/>
    <p:sldId id="326" r:id="rId43"/>
    <p:sldId id="31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1" Type="http://schemas.openxmlformats.org/officeDocument/2006/relationships/image" Target="../media/fImage687529341.png"></Relationship><Relationship Id="rId32" Type="http://schemas.openxmlformats.org/officeDocument/2006/relationships/image" Target="../media/fImage53672948467.png"></Relationship><Relationship Id="rId33" Type="http://schemas.openxmlformats.org/officeDocument/2006/relationships/image" Target="../media/fImage22421721541.png"></Relationship><Relationship Id="rId34" Type="http://schemas.openxmlformats.org/officeDocument/2006/relationships/image" Target="../media/fImage114852986334.png"></Relationship><Relationship Id="rId35" Type="http://schemas.openxmlformats.org/officeDocument/2006/relationships/image" Target="../media/fImage68752996500.png"></Relationship><Relationship Id="rId36" Type="http://schemas.openxmlformats.org/officeDocument/2006/relationships/image" Target="../media/fImage57863009169.png"></Relationship><Relationship Id="rId37" Type="http://schemas.openxmlformats.org/officeDocument/2006/relationships/image" Target="../media/fImage135493025724.png"></Relationship><Relationship Id="rId3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4803535741.png"></Relationship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image" Target="../media/fImage113983019169.png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8" Type="http://schemas.openxmlformats.org/officeDocument/2006/relationships/image" Target="../media/fImage114104424464.png"></Relationship><Relationship Id="rId9" Type="http://schemas.openxmlformats.org/officeDocument/2006/relationships/image" Target="../media/fImage116814445705.png"></Relationship><Relationship Id="rId10" Type="http://schemas.openxmlformats.org/officeDocument/2006/relationships/image" Target="../media/fImage1080129041.png"></Relationship><Relationship Id="rId11" Type="http://schemas.openxmlformats.org/officeDocument/2006/relationships/image" Target="../media/fImage1058727241.png"></Relationship><Relationship Id="rId1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292962919169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notesSlide" Target="../notesSlides/notesSlide13.xml"></Relationship><Relationship Id="rId5" Type="http://schemas.openxmlformats.org/officeDocument/2006/relationships/image" Target="../media/fImage172872858467.png"></Relationship><Relationship Id="rId6" Type="http://schemas.openxmlformats.org/officeDocument/2006/relationships/image" Target="../media/fImage17383286633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04272846500.png"></Relationship><Relationship Id="rId8" Type="http://schemas.openxmlformats.org/officeDocument/2006/relationships/image" Target="../media/fImage105942879169.png"></Relationship><Relationship Id="rId9" Type="http://schemas.openxmlformats.org/officeDocument/2006/relationships/image" Target="../media/fImage162692895724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image" Target="../media/fImage1156833701478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image" Target="../media/fImage230142638467.png"></Relationship><Relationship Id="rId10" Type="http://schemas.openxmlformats.org/officeDocument/2006/relationships/image" Target="../media/fImage136772646334.png"></Relationship><Relationship Id="rId11" Type="http://schemas.openxmlformats.org/officeDocument/2006/relationships/image" Target="../media/fImage135822656500.png"></Relationship><Relationship Id="rId12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6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9" Type="http://schemas.openxmlformats.org/officeDocument/2006/relationships/image" Target="../media/fImage22421721541.png"></Relationship><Relationship Id="rId10" Type="http://schemas.openxmlformats.org/officeDocument/2006/relationships/image" Target="../media/fImage50303243281.png"></Relationship><Relationship Id="rId11" Type="http://schemas.openxmlformats.org/officeDocument/2006/relationships/image" Target="../media/fImage58173061478.png"></Relationship><Relationship Id="rId12" Type="http://schemas.openxmlformats.org/officeDocument/2006/relationships/image" Target="../media/fImage136363089358.png"></Relationship><Relationship Id="rId13" Type="http://schemas.openxmlformats.org/officeDocument/2006/relationships/image" Target="../media/fImage69283246962.png"></Relationship><Relationship Id="rId14" Type="http://schemas.openxmlformats.org/officeDocument/2006/relationships/image" Target="../media/fImage57863254464.png"></Relationship><Relationship Id="rId15" Type="http://schemas.openxmlformats.org/officeDocument/2006/relationships/image" Target="../media/fImage64153265705.png"></Relationship><Relationship Id="rId1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828938141.png"></Relationship><Relationship Id="rId10" Type="http://schemas.openxmlformats.org/officeDocument/2006/relationships/image" Target="../media/fImage25863848467.png"></Relationship><Relationship Id="rId11" Type="http://schemas.openxmlformats.org/officeDocument/2006/relationships/image" Target="../media/fImage2242173826334.png"></Relationship><Relationship Id="rId12" Type="http://schemas.openxmlformats.org/officeDocument/2006/relationships/image" Target="../media/fImage139043278145.png"></Relationship><Relationship Id="rId13" Type="http://schemas.openxmlformats.org/officeDocument/2006/relationships/image" Target="../media/fImage50303243281.png"></Relationship><Relationship Id="rId14" Type="http://schemas.openxmlformats.org/officeDocument/2006/relationships/image" Target="../media/fImage6415332328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438813186827.png"></Relationship><Relationship Id="rId10" Type="http://schemas.openxmlformats.org/officeDocument/2006/relationships/image" Target="../media/fImage85063369961.png"></Relationship><Relationship Id="rId11" Type="http://schemas.openxmlformats.org/officeDocument/2006/relationships/image" Target="../media/fImage7515337491.png"></Relationship><Relationship Id="rId12" Type="http://schemas.openxmlformats.org/officeDocument/2006/relationships/image" Target="../media/fImage107663392995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7" Type="http://schemas.openxmlformats.org/officeDocument/2006/relationships/image" Target="../media/fImage22421721541.png"></Relationship><Relationship Id="rId18" Type="http://schemas.openxmlformats.org/officeDocument/2006/relationships/image" Target="../media/fImage233263421942.png"></Relationship><Relationship Id="rId19" Type="http://schemas.openxmlformats.org/officeDocument/2006/relationships/image" Target="../media/fImage371583454827.png"></Relationship><Relationship Id="rId20" Type="http://schemas.openxmlformats.org/officeDocument/2006/relationships/image" Target="../media/fImage34013475436.png"></Relationship><Relationship Id="rId21" Type="http://schemas.openxmlformats.org/officeDocument/2006/relationships/image" Target="../media/fImage87753492391.png"></Relationship><Relationship Id="rId22" Type="http://schemas.openxmlformats.org/officeDocument/2006/relationships/image" Target="../media/fImage69173504604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20" Type="http://schemas.openxmlformats.org/officeDocument/2006/relationships/image" Target="../media/fImage2321137641.png"></Relationship><Relationship Id="rId21" Type="http://schemas.openxmlformats.org/officeDocument/2006/relationships/image" Target="../media/fImage96493778467.png"></Relationship><Relationship Id="rId22" Type="http://schemas.openxmlformats.org/officeDocument/2006/relationships/image" Target="../media/fImage229433796334.png"></Relationship><Relationship Id="rId23" Type="http://schemas.openxmlformats.org/officeDocument/2006/relationships/image" Target="../media/fImage96863806500.png"></Relationship><Relationship Id="rId24" Type="http://schemas.openxmlformats.org/officeDocument/2006/relationships/image" Target="../media/fImage22421721541.png"></Relationship><Relationship Id="rId25" Type="http://schemas.openxmlformats.org/officeDocument/2006/relationships/image" Target="../media/fImage229563839169.png"></Relationship><Relationship Id="rId26" Type="http://schemas.openxmlformats.org/officeDocument/2006/relationships/image" Target="../media/fImage96703845724.png"></Relationship><Relationship Id="rId2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notesSlide" Target="../notesSlides/notesSlide7.xml"></Relationship><Relationship Id="rId15" Type="http://schemas.openxmlformats.org/officeDocument/2006/relationships/image" Target="../media/fImage229563871478.png"></Relationship><Relationship Id="rId16" Type="http://schemas.openxmlformats.org/officeDocument/2006/relationships/image" Target="../media/fImage96783909358.png"></Relationship><Relationship Id="rId17" Type="http://schemas.openxmlformats.org/officeDocument/2006/relationships/image" Target="../media/fImage22421721541.png"></Relationship><Relationship Id="rId18" Type="http://schemas.openxmlformats.org/officeDocument/2006/relationships/image" Target="../media/fImage96793926962.png"></Relationship><Relationship Id="rId19" Type="http://schemas.openxmlformats.org/officeDocument/2006/relationships/image" Target="../media/fImage229293934464.png"></Relationship><Relationship Id="rId20" Type="http://schemas.openxmlformats.org/officeDocument/2006/relationships/image" Target="../media/fImage141733955705.png"></Relationship><Relationship Id="rId21" Type="http://schemas.openxmlformats.org/officeDocument/2006/relationships/image" Target="../media/fImage111763968145.png"></Relationship><Relationship Id="rId2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19" Type="http://schemas.openxmlformats.org/officeDocument/2006/relationships/image" Target="../media/fImage69173504604.png"></Relationship><Relationship Id="rId20" Type="http://schemas.openxmlformats.org/officeDocument/2006/relationships/image" Target="../media/fImage107334023281.png"></Relationship><Relationship Id="rId21" Type="http://schemas.openxmlformats.org/officeDocument/2006/relationships/image" Target="../media/fImage22421721541.png"></Relationship><Relationship Id="rId22" Type="http://schemas.openxmlformats.org/officeDocument/2006/relationships/image" Target="../media/fImage102054036827.png"></Relationship><Relationship Id="rId23" Type="http://schemas.openxmlformats.org/officeDocument/2006/relationships/image" Target="../media/fImage86244049961.png"></Relationship><Relationship Id="rId24" Type="http://schemas.openxmlformats.org/officeDocument/2006/relationships/image" Target="../media/fImage11599409491.png"></Relationship><Relationship Id="rId25" Type="http://schemas.openxmlformats.org/officeDocument/2006/relationships/image" Target="../media/fImage107604102995.png"></Relationship><Relationship Id="rId2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9" Type="http://schemas.openxmlformats.org/officeDocument/2006/relationships/notesSlide" Target="../notesSlides/notesSlide9.xml"></Relationship><Relationship Id="rId11" Type="http://schemas.openxmlformats.org/officeDocument/2006/relationships/image" Target="../media/fImage69173504604.png"></Relationship><Relationship Id="rId12" Type="http://schemas.openxmlformats.org/officeDocument/2006/relationships/image" Target="../media/fImage985628941.png"></Relationship><Relationship Id="rId13" Type="http://schemas.openxmlformats.org/officeDocument/2006/relationships/image" Target="../media/fImage22421721541.png"></Relationship><Relationship Id="rId14" Type="http://schemas.openxmlformats.org/officeDocument/2006/relationships/image" Target="../media/fImage174022958467.png"></Relationship><Relationship Id="rId15" Type="http://schemas.openxmlformats.org/officeDocument/2006/relationships/image" Target="../media/fImage120532966334.png"></Relationship><Relationship Id="rId16" Type="http://schemas.openxmlformats.org/officeDocument/2006/relationships/image" Target="../media/fImage229433796334.png"></Relationship><Relationship Id="rId17" Type="http://schemas.openxmlformats.org/officeDocument/2006/relationships/image" Target="../media/fImage98562996500.png"></Relationship><Relationship Id="rId1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2544445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Road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</a:t>
            </a:r>
            <a:r>
              <a:rPr lang="ko-KR" sz="1800">
                <a:latin typeface="맑은 고딕" charset="0"/>
                <a:ea typeface="맑은 고딕" charset="0"/>
              </a:rPr>
              <a:t>다음 Right Road라는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34505" y="24098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Model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모델을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Left Road라는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19"/>
          <p:cNvSpPr txBox="1">
            <a:spLocks/>
          </p:cNvSpPr>
          <p:nvPr/>
        </p:nvSpPr>
        <p:spPr>
          <a:xfrm>
            <a:off x="6828155" y="5427345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3" name="그림 1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1475" y="1433830"/>
            <a:ext cx="2451100" cy="1021715"/>
          </a:xfrm>
          <a:prstGeom prst="roundRect"/>
          <a:solidFill>
            <a:srgbClr val="EDEDED"/>
          </a:solidFill>
        </p:spPr>
      </p:pic>
      <p:pic>
        <p:nvPicPr>
          <p:cNvPr id="1144" name="그림 4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516380" cy="1012190"/>
          </a:xfrm>
          <a:prstGeom prst="roundRect"/>
          <a:solidFill>
            <a:srgbClr val="EDEDED"/>
          </a:solidFill>
        </p:spPr>
      </p:pic>
      <p:pic>
        <p:nvPicPr>
          <p:cNvPr id="1145" name="그림 7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80945" y="1765935"/>
            <a:ext cx="626110" cy="352425"/>
          </a:xfrm>
          <a:prstGeom prst="rect"/>
          <a:noFill/>
        </p:spPr>
      </p:pic>
      <p:sp>
        <p:nvSpPr>
          <p:cNvPr id="1146" name="텍스트 상자 8"/>
          <p:cNvSpPr txBox="1">
            <a:spLocks/>
          </p:cNvSpPr>
          <p:nvPr/>
        </p:nvSpPr>
        <p:spPr>
          <a:xfrm rot="0">
            <a:off x="1243330" y="550164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10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02075"/>
            <a:ext cx="4117975" cy="1534160"/>
          </a:xfrm>
          <a:prstGeom prst="roundRect"/>
          <a:solidFill>
            <a:srgbClr val="EDEDED"/>
          </a:solidFill>
        </p:spPr>
      </p:pic>
      <p:pic>
        <p:nvPicPr>
          <p:cNvPr id="1148" name="그림 13" descr="C:/Users/Admin1/AppData/Roaming/PolarisOffice/ETemp/26084_16904392/fImage68752996500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04555" y="1421130"/>
            <a:ext cx="2451735" cy="896620"/>
          </a:xfrm>
          <a:prstGeom prst="roundRect"/>
          <a:solidFill>
            <a:srgbClr val="EDEDED"/>
          </a:solidFill>
        </p:spPr>
      </p:pic>
      <p:pic>
        <p:nvPicPr>
          <p:cNvPr id="1149" name="그림 14" descr="C:/Users/Admin1/AppData/Roaming/PolarisOffice/ETemp/26084_16904392/fImage57863009169.png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170" y="1430020"/>
            <a:ext cx="1518285" cy="895985"/>
          </a:xfrm>
          <a:prstGeom prst="roundRect"/>
          <a:solidFill>
            <a:srgbClr val="EDEDED"/>
          </a:solidFill>
        </p:spPr>
      </p:pic>
      <p:pic>
        <p:nvPicPr>
          <p:cNvPr id="1150" name="그림 17" descr="C:/Users/Admin1/AppData/Roaming/PolarisOffice/ETemp/26084_16904392/fImage224217215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108950" y="1699260"/>
            <a:ext cx="626745" cy="353060"/>
          </a:xfrm>
          <a:prstGeom prst="rect"/>
          <a:noFill/>
        </p:spPr>
      </p:pic>
      <p:pic>
        <p:nvPicPr>
          <p:cNvPr id="1151" name="그림 18" descr="C:/Users/Admin1/AppData/Roaming/PolarisOffice/ETemp/26084_16904392/fImage13549302572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738245"/>
            <a:ext cx="4144645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309235"/>
            <a:ext cx="4135755" cy="8928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빛을 적용시킵니다.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2799080"/>
            <a:ext cx="4126865" cy="2258060"/>
          </a:xfrm>
          <a:prstGeom prst="roundRect"/>
          <a:solidFill>
            <a:srgbClr val="EDEDED"/>
          </a:solidFill>
        </p:spPr>
      </p:pic>
      <p:sp>
        <p:nvSpPr>
          <p:cNvPr id="1059" name="텍스트 상자 1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1" name="그림 3" descr="C:/Users/Admin1/AppData/Roaming/PolarisOffice/ETemp/18264_16703120/fImage17184270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723515" cy="3937000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49045" y="5567045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</a:t>
            </a:r>
            <a:r>
              <a:rPr lang="ko-KR" sz="1800">
                <a:latin typeface="맑은 고딕" charset="0"/>
                <a:ea typeface="맑은 고딕" charset="0"/>
              </a:rPr>
              <a:t>Group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18" descr="C:/Users/Admin1/AppData/Roaming/PolarisOffice/ETemp/18264_16703120/fImage1139830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0195" y="2477135"/>
            <a:ext cx="1283970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0155" y="312039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그림 83" descr="C:/Users/Admin1/AppData/Roaming/PolarisOffice/ETemp/11500_10679736/fImage11410442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7005"/>
            <a:ext cx="4144010" cy="1433195"/>
          </a:xfrm>
          <a:prstGeom prst="roundRect"/>
          <a:solidFill>
            <a:srgbClr val="EDEDED"/>
          </a:solidFill>
        </p:spPr>
      </p:pic>
      <p:sp>
        <p:nvSpPr>
          <p:cNvPr id="1069" name="텍스트 상자 86"/>
          <p:cNvSpPr txBox="1">
            <a:spLocks/>
          </p:cNvSpPr>
          <p:nvPr/>
        </p:nvSpPr>
        <p:spPr>
          <a:xfrm rot="0">
            <a:off x="6833870" y="2952115"/>
            <a:ext cx="413258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컴포넌트의</a:t>
            </a:r>
            <a:r>
              <a:rPr lang="ko-KR" sz="1800">
                <a:latin typeface="맑은 고딕" charset="0"/>
                <a:ea typeface="맑은 고딕" charset="0"/>
              </a:rPr>
              <a:t> Select All을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8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4280"/>
            <a:ext cx="4142105" cy="1464945"/>
          </a:xfrm>
          <a:prstGeom prst="roundRect"/>
          <a:solidFill>
            <a:srgbClr val="EDEDED"/>
          </a:solidFill>
        </p:spPr>
      </p:pic>
      <p:sp>
        <p:nvSpPr>
          <p:cNvPr id="1071" name="텍스트 상자 90"/>
          <p:cNvSpPr txBox="1">
            <a:spLocks/>
          </p:cNvSpPr>
          <p:nvPr/>
        </p:nvSpPr>
        <p:spPr>
          <a:xfrm>
            <a:off x="6837045" y="528002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Duplicate Selected를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Selected Probe Position X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2" name="그림 21" descr="C:/Users/Admin1/AppData/Roaming/PolarisOffice/ETemp/11500_10679736/fImage10801290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2720"/>
            <a:ext cx="4144645" cy="1605915"/>
          </a:xfrm>
          <a:prstGeom prst="roundRect"/>
          <a:solidFill>
            <a:srgbClr val="EDEDED"/>
          </a:solidFill>
        </p:spPr>
      </p:pic>
      <p:pic>
        <p:nvPicPr>
          <p:cNvPr id="1073" name="그림 15" descr="C:/Users/Admin1/AppData/Roaming/PolarisOffice/ETemp/11500_10679736/fImage10587272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933825"/>
            <a:ext cx="4139565" cy="1543685"/>
          </a:xfrm>
          <a:prstGeom prst="roundRect"/>
          <a:solidFill>
            <a:srgbClr val="EDEDED"/>
          </a:solidFill>
        </p:spPr>
      </p:pic>
      <p:sp>
        <p:nvSpPr>
          <p:cNvPr id="1074" name="텍스트 상자 18"/>
          <p:cNvSpPr txBox="1">
            <a:spLocks/>
          </p:cNvSpPr>
          <p:nvPr/>
        </p:nvSpPr>
        <p:spPr>
          <a:xfrm rot="0">
            <a:off x="1241425" y="5561330"/>
            <a:ext cx="41478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</a:t>
            </a:r>
            <a:r>
              <a:rPr lang="ko-KR" sz="1800">
                <a:latin typeface="맑은 고딕" charset="0"/>
                <a:ea typeface="맑은 고딕" charset="0"/>
              </a:rPr>
              <a:t>Group의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Edit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</a:t>
            </a:r>
            <a:r>
              <a:rPr lang="ko-KR" sz="1800">
                <a:latin typeface="맑은 고딕" charset="0"/>
                <a:ea typeface="맑은 고딕" charset="0"/>
              </a:rPr>
              <a:t> Probes를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30695" y="53022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맵의 경우 빛을 받은 게임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그림자와 반사면이 </a:t>
            </a:r>
            <a:r>
              <a:rPr lang="ko-KR" sz="1800">
                <a:latin typeface="맑은 고딕" charset="0"/>
                <a:ea typeface="맑은 고딕" charset="0"/>
              </a:rPr>
              <a:t>고정되어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 descr="C:/Users/Admin1/AppData/Roaming/PolarisOffice/ETemp/26084_16904392/fImage227069295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2548890"/>
            <a:ext cx="4136390" cy="2517775"/>
          </a:xfrm>
          <a:prstGeom prst="roundRect"/>
          <a:solidFill>
            <a:srgbClr val="EDEDED"/>
          </a:solidFill>
        </p:spPr>
      </p:pic>
      <p:sp>
        <p:nvSpPr>
          <p:cNvPr id="1208" name="텍스트 상자 25"/>
          <p:cNvSpPr txBox="1">
            <a:spLocks/>
          </p:cNvSpPr>
          <p:nvPr/>
        </p:nvSpPr>
        <p:spPr>
          <a:xfrm rot="0">
            <a:off x="6830695" y="144526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맵은 실시간으로 생성되는 </a:t>
            </a:r>
            <a:r>
              <a:rPr lang="ko-KR" sz="1800">
                <a:latin typeface="맑은 고딕" charset="0"/>
                <a:ea typeface="맑은 고딕" charset="0"/>
              </a:rPr>
              <a:t>빛에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2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1447165"/>
            <a:ext cx="4136390" cy="3360420"/>
          </a:xfrm>
          <a:prstGeom prst="roundRect"/>
          <a:solidFill>
            <a:srgbClr val="EDEDED"/>
          </a:solidFill>
        </p:spPr>
      </p:pic>
      <p:sp>
        <p:nvSpPr>
          <p:cNvPr id="1210" name="텍스트 상자 29"/>
          <p:cNvSpPr txBox="1">
            <a:spLocks/>
          </p:cNvSpPr>
          <p:nvPr/>
        </p:nvSpPr>
        <p:spPr>
          <a:xfrm rot="0">
            <a:off x="1240155" y="5000625"/>
            <a:ext cx="413575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Global IIIumination을 </a:t>
            </a:r>
            <a:r>
              <a:rPr lang="ko-KR" sz="1800">
                <a:latin typeface="맑은 고딕" charset="0"/>
                <a:ea typeface="맑은 고딕" charset="0"/>
              </a:rPr>
              <a:t>활성화한</a:t>
            </a:r>
            <a:r>
              <a:rPr lang="ko-KR" sz="1800">
                <a:latin typeface="맑은 고딕" charset="0"/>
                <a:ea typeface="맑은 고딕" charset="0"/>
              </a:rPr>
              <a:t> 다음 Light Probes를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0790" y="4672965"/>
            <a:ext cx="41535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Angle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</a:t>
            </a:r>
            <a:r>
              <a:rPr lang="ko-KR" sz="1800">
                <a:latin typeface="맑은 고딕" charset="0"/>
                <a:ea typeface="맑은 고딕" charset="0"/>
              </a:rPr>
              <a:t>Mode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텍스트 상자 27"/>
          <p:cNvSpPr txBox="1">
            <a:spLocks/>
          </p:cNvSpPr>
          <p:nvPr/>
        </p:nvSpPr>
        <p:spPr>
          <a:xfrm rot="0">
            <a:off x="6798945" y="4676140"/>
            <a:ext cx="41668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Inten</a:t>
            </a:r>
            <a:r>
              <a:rPr lang="ko-KR" sz="1800">
                <a:latin typeface="맑은 고딕" charset="0"/>
                <a:ea typeface="맑은 고딕" charset="0"/>
              </a:rPr>
              <a:t>sity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1.5로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8" descr="C:/Users/Admin1/AppData/Roaming/PolarisOffice/ETemp/26084_16904392/fImage17287285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46530"/>
            <a:ext cx="4159250" cy="3041650"/>
          </a:xfrm>
          <a:prstGeom prst="roundRect"/>
          <a:solidFill>
            <a:srgbClr val="EDEDED"/>
          </a:solidFill>
        </p:spPr>
      </p:pic>
      <p:pic>
        <p:nvPicPr>
          <p:cNvPr id="1222" name="그림 11" descr="C:/Users/Admin1/AppData/Roaming/PolarisOffice/ETemp/26084_16904392/fImage17383286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8435"/>
            <a:ext cx="4143375" cy="3048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6505" y="5267325"/>
            <a:ext cx="4138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5295" y="5538470"/>
            <a:ext cx="41611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Point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8" name="텍스트 상자 4"/>
          <p:cNvSpPr txBox="1">
            <a:spLocks/>
          </p:cNvSpPr>
          <p:nvPr/>
        </p:nvSpPr>
        <p:spPr>
          <a:xfrm rot="0">
            <a:off x="6813550" y="309435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Area Light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5" descr="C:/Users/Admin1/AppData/Roaming/PolarisOffice/ETemp/26084_16904392/fImage10427284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875405"/>
            <a:ext cx="4143375" cy="1560195"/>
          </a:xfrm>
          <a:prstGeom prst="roundRect"/>
          <a:solidFill>
            <a:srgbClr val="EDEDED"/>
          </a:solidFill>
        </p:spPr>
      </p:pic>
      <p:pic>
        <p:nvPicPr>
          <p:cNvPr id="1230" name="그림 14" descr="C:/Users/Admin1/AppData/Roaming/PolarisOffice/ETemp/26084_16904392/fImage10594287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7960"/>
            <a:ext cx="4135120" cy="1548765"/>
          </a:xfrm>
          <a:prstGeom prst="roundRect"/>
          <a:solidFill>
            <a:srgbClr val="EDEDED"/>
          </a:solidFill>
        </p:spPr>
      </p:pic>
      <p:sp>
        <p:nvSpPr>
          <p:cNvPr id="1231" name="텍스트 상자 17"/>
          <p:cNvSpPr txBox="1">
            <a:spLocks/>
          </p:cNvSpPr>
          <p:nvPr/>
        </p:nvSpPr>
        <p:spPr>
          <a:xfrm rot="0">
            <a:off x="1249680" y="442277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Height와 </a:t>
            </a:r>
            <a:r>
              <a:rPr lang="ko-KR" sz="1800">
                <a:latin typeface="맑은 고딕" charset="0"/>
                <a:ea typeface="맑은 고딕" charset="0"/>
              </a:rPr>
              <a:t>Width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Range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15로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18" descr="C:/Users/Admin1/AppData/Roaming/PolarisOffice/ETemp/26084_16904392/fImage16269289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47165"/>
            <a:ext cx="412623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32275" y="396240"/>
            <a:ext cx="37211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5295" y="5590540"/>
            <a:ext cx="41605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8" name="텍스트 상자 20"/>
          <p:cNvSpPr txBox="1">
            <a:spLocks/>
          </p:cNvSpPr>
          <p:nvPr/>
        </p:nvSpPr>
        <p:spPr>
          <a:xfrm rot="0">
            <a:off x="6808470" y="3015615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5260"/>
            <a:ext cx="4126230" cy="2379980"/>
          </a:xfrm>
          <a:prstGeom prst="roundRect"/>
          <a:solidFill>
            <a:srgbClr val="EDEDED"/>
          </a:solidFill>
        </p:spPr>
      </p:pic>
      <p:sp>
        <p:nvSpPr>
          <p:cNvPr id="1245" name="텍스트 상자 32"/>
          <p:cNvSpPr txBox="1">
            <a:spLocks/>
          </p:cNvSpPr>
          <p:nvPr/>
        </p:nvSpPr>
        <p:spPr>
          <a:xfrm>
            <a:off x="1240790" y="5325745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Sky 텍스처를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9" name="그림 1" descr="C:/Users/Admin1/AppData/Roaming/PolarisOffice/ETemp/11500_10679736/fImage23014263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4030980"/>
            <a:ext cx="4137025" cy="1139825"/>
          </a:xfrm>
          <a:prstGeom prst="roundRect"/>
          <a:solidFill>
            <a:srgbClr val="EDEDED"/>
          </a:solidFill>
        </p:spPr>
      </p:pic>
      <p:pic>
        <p:nvPicPr>
          <p:cNvPr id="1246" name="그림 33" descr="C:/Users/Admin1/AppData/Roaming/PolarisOffice/ETemp/11500_10679736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26080" y="3658870"/>
            <a:ext cx="773430" cy="560070"/>
          </a:xfrm>
          <a:prstGeom prst="rect"/>
          <a:noFill/>
        </p:spPr>
      </p:pic>
      <p:pic>
        <p:nvPicPr>
          <p:cNvPr id="1250" name="그림 4" descr="C:/Users/Admin1/AppData/Roaming/PolarisOffice/ETemp/11500_10679736/fImage13677264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452880"/>
            <a:ext cx="4161155" cy="1485265"/>
          </a:xfrm>
          <a:prstGeom prst="roundRect"/>
          <a:solidFill>
            <a:srgbClr val="EDEDED"/>
          </a:solidFill>
        </p:spPr>
      </p:pic>
      <p:pic>
        <p:nvPicPr>
          <p:cNvPr id="1251" name="그림 7" descr="C:/Users/Admin1/AppData/Roaming/PolarisOffice/ETemp/11500_10679736/fImage13582265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4030980"/>
            <a:ext cx="415036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>
            <a:off x="6835140" y="5490845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Scene에서 Generate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6350"/>
          </a:xfrm>
          <a:prstGeom prst="roundRect"/>
          <a:solidFill>
            <a:srgbClr val="EDEDED"/>
          </a:solidFill>
        </p:spPr>
      </p:pic>
      <p:pic>
        <p:nvPicPr>
          <p:cNvPr id="1057" name="그림 1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8610" cy="361759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>
            <a:off x="1252220" y="5225415"/>
            <a:ext cx="4117340" cy="9105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Window에서 Rendering을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Settings를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314134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Road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7"/>
          <p:cNvSpPr txBox="1">
            <a:spLocks/>
          </p:cNvSpPr>
          <p:nvPr/>
        </p:nvSpPr>
        <p:spPr>
          <a:xfrm rot="0">
            <a:off x="6839585" y="5252085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8" name="텍스트 상자 21"/>
          <p:cNvSpPr txBox="1">
            <a:spLocks/>
          </p:cNvSpPr>
          <p:nvPr/>
        </p:nvSpPr>
        <p:spPr>
          <a:xfrm rot="0">
            <a:off x="1240790" y="553339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Left Road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9" name="그림 22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32760" y="3927475"/>
            <a:ext cx="2335530" cy="1508125"/>
          </a:xfrm>
          <a:prstGeom prst="roundRect"/>
          <a:solidFill>
            <a:srgbClr val="EDEDED"/>
          </a:solidFill>
        </p:spPr>
      </p:pic>
      <p:pic>
        <p:nvPicPr>
          <p:cNvPr id="1150" name="그림 24" descr="C:/Users/Admin1/AppData/Roaming/PolarisOffice/ETemp/18888_13767696/fImage5817306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1455420"/>
            <a:ext cx="1608455" cy="1499235"/>
          </a:xfrm>
          <a:prstGeom prst="roundRect"/>
          <a:solidFill>
            <a:srgbClr val="EDEDED"/>
          </a:solidFill>
        </p:spPr>
      </p:pic>
      <p:pic>
        <p:nvPicPr>
          <p:cNvPr id="1151" name="그림 28" descr="C:/Users/Admin1/AppData/Roaming/PolarisOffice/ETemp/18888_13767696/fImage13636308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1645920"/>
          </a:xfrm>
          <a:prstGeom prst="roundRect"/>
          <a:solidFill>
            <a:srgbClr val="EDEDED"/>
          </a:solidFill>
        </p:spPr>
      </p:pic>
      <p:sp>
        <p:nvSpPr>
          <p:cNvPr id="1152" name="텍스트 상자 33"/>
          <p:cNvSpPr txBox="1">
            <a:spLocks/>
          </p:cNvSpPr>
          <p:nvPr/>
        </p:nvSpPr>
        <p:spPr>
          <a:xfrm rot="0">
            <a:off x="6842125" y="307213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Road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05520" y="1458595"/>
            <a:ext cx="2355215" cy="1504950"/>
          </a:xfrm>
          <a:prstGeom prst="roundRect"/>
          <a:solidFill>
            <a:srgbClr val="EDEDED"/>
          </a:solidFill>
        </p:spPr>
      </p:pic>
      <p:pic>
        <p:nvPicPr>
          <p:cNvPr id="1155" name="그림 55" descr="C:/Users/Admin1/AppData/Roaming/PolarisOffice/ETemp/18888_13767696/fImage6928324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8185" y="3893820"/>
            <a:ext cx="2619375" cy="1240790"/>
          </a:xfrm>
          <a:prstGeom prst="roundRect"/>
          <a:solidFill>
            <a:srgbClr val="EDEDED"/>
          </a:solidFill>
        </p:spPr>
      </p:pic>
      <p:pic>
        <p:nvPicPr>
          <p:cNvPr id="1156" name="그림 58" descr="C:/Users/Admin1/AppData/Roaming/PolarisOffice/ETemp/18888_13767696/fImage5786325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921760"/>
            <a:ext cx="1604010" cy="1516380"/>
          </a:xfrm>
          <a:prstGeom prst="roundRect"/>
          <a:solidFill>
            <a:srgbClr val="EDEDED"/>
          </a:solidFill>
        </p:spPr>
      </p:pic>
      <p:pic>
        <p:nvPicPr>
          <p:cNvPr id="1157" name="그림 59" descr="C:/Users/Admin1/AppData/Roaming/PolarisOffice/ETemp/18888_13767696/fImage6415326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3902075"/>
            <a:ext cx="1395095" cy="1223645"/>
          </a:xfrm>
          <a:prstGeom prst="roundRect"/>
          <a:solidFill>
            <a:srgbClr val="EDEDED"/>
          </a:solidFill>
        </p:spPr>
      </p:pic>
      <p:pic>
        <p:nvPicPr>
          <p:cNvPr id="1147" name="그림 10" descr="C:/Users/Admin1/AppData/Roaming/PolarisOffice/ETemp/18888_13767696/fImage224217215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1310" y="4333240"/>
            <a:ext cx="626110" cy="35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54" name="그림 11" descr="C:/Users/Admin1/AppData/Roaming/PolarisOffice/ETemp/18888_13767696/fImage8289381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64310"/>
            <a:ext cx="2680335" cy="3842385"/>
          </a:xfrm>
          <a:prstGeom prst="roundRect"/>
          <a:solidFill>
            <a:srgbClr val="EDEDED"/>
          </a:solidFill>
        </p:spPr>
      </p:pic>
      <p:sp>
        <p:nvSpPr>
          <p:cNvPr id="1156" name="텍스트 상자 13"/>
          <p:cNvSpPr txBox="1">
            <a:spLocks/>
          </p:cNvSpPr>
          <p:nvPr/>
        </p:nvSpPr>
        <p:spPr>
          <a:xfrm rot="0">
            <a:off x="1260475" y="5467985"/>
            <a:ext cx="41160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C# Script를 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Movement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4" descr="C:/Users/Admin1/AppData/Roaming/PolarisOffice/ETemp/18888_13767696/fImage2586384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29735" y="2816860"/>
            <a:ext cx="1146175" cy="1224280"/>
          </a:xfrm>
          <a:prstGeom prst="roundRect"/>
          <a:solidFill>
            <a:srgbClr val="EDEDED"/>
          </a:solidFill>
        </p:spPr>
      </p:pic>
      <p:pic>
        <p:nvPicPr>
          <p:cNvPr id="1155" name="그림 12" descr="C:/Users/Admin1/AppData/Roaming/PolarisOffice/ETemp/18888_13767696/fImage224217382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9165" y="3178175"/>
            <a:ext cx="1087120" cy="508635"/>
          </a:xfrm>
          <a:prstGeom prst="rect"/>
          <a:noFill/>
        </p:spPr>
      </p:pic>
      <p:pic>
        <p:nvPicPr>
          <p:cNvPr id="1158" name="그림 62" descr="C:/Users/Admin1/AppData/Roaming/PolarisOffice/ETemp/18888_13767696/fImage1390432781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64310"/>
            <a:ext cx="4135120" cy="1387475"/>
          </a:xfrm>
          <a:prstGeom prst="roundRect"/>
          <a:solidFill>
            <a:srgbClr val="EDEDED"/>
          </a:solidFill>
        </p:spPr>
      </p:pic>
      <p:sp>
        <p:nvSpPr>
          <p:cNvPr id="1159" name="텍스트 상자 65"/>
          <p:cNvSpPr txBox="1">
            <a:spLocks/>
          </p:cNvSpPr>
          <p:nvPr/>
        </p:nvSpPr>
        <p:spPr>
          <a:xfrm rot="0">
            <a:off x="6813550" y="292671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설정하고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68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14410" y="4013835"/>
            <a:ext cx="2351405" cy="1387475"/>
          </a:xfrm>
          <a:prstGeom prst="roundRect"/>
          <a:solidFill>
            <a:srgbClr val="EDEDED"/>
          </a:solidFill>
        </p:spPr>
      </p:pic>
      <p:pic>
        <p:nvPicPr>
          <p:cNvPr id="1161" name="그림 69" descr="C:/Users/Admin1/AppData/Roaming/PolarisOffice/ETemp/18888_13767696/fImage6415332328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002405"/>
            <a:ext cx="1628140" cy="1398905"/>
          </a:xfrm>
          <a:prstGeom prst="roundRect"/>
          <a:solidFill>
            <a:srgbClr val="EDEDED"/>
          </a:solidFill>
        </p:spPr>
      </p:pic>
      <p:sp>
        <p:nvSpPr>
          <p:cNvPr id="1162" name="텍스트 상자 70"/>
          <p:cNvSpPr txBox="1">
            <a:spLocks/>
          </p:cNvSpPr>
          <p:nvPr/>
        </p:nvSpPr>
        <p:spPr>
          <a:xfrm rot="0">
            <a:off x="6816090" y="5470525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65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1" name="텍스트 상자 17"/>
          <p:cNvSpPr txBox="1">
            <a:spLocks/>
          </p:cNvSpPr>
          <p:nvPr/>
        </p:nvSpPr>
        <p:spPr>
          <a:xfrm rot="0">
            <a:off x="6830695" y="51981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Movement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 변수와 Transform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4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841750"/>
            <a:ext cx="4117975" cy="1257935"/>
          </a:xfrm>
          <a:prstGeom prst="roundRect"/>
          <a:solidFill>
            <a:srgbClr val="EDEDED"/>
          </a:solidFill>
        </p:spPr>
      </p:pic>
      <p:pic>
        <p:nvPicPr>
          <p:cNvPr id="1161" name="그림 7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34920" cy="3566795"/>
          </a:xfrm>
          <a:prstGeom prst="roundRect"/>
          <a:solidFill>
            <a:srgbClr val="EDEDED"/>
          </a:solidFill>
        </p:spPr>
      </p:pic>
      <p:pic>
        <p:nvPicPr>
          <p:cNvPr id="1162" name="그림 7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8110" y="2291080"/>
            <a:ext cx="1447800" cy="1904365"/>
          </a:xfrm>
          <a:prstGeom prst="roundRect"/>
          <a:solidFill>
            <a:srgbClr val="EDEDED"/>
          </a:solidFill>
        </p:spPr>
      </p:pic>
      <p:sp>
        <p:nvSpPr>
          <p:cNvPr id="1163" name="텍스트 상자 76"/>
          <p:cNvSpPr txBox="1">
            <a:spLocks/>
          </p:cNvSpPr>
          <p:nvPr/>
        </p:nvSpPr>
        <p:spPr>
          <a:xfrm rot="0">
            <a:off x="1243330" y="5201920"/>
            <a:ext cx="413321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빈 게임 오브젝트를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Arrival Point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7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1448435"/>
            <a:ext cx="4130040" cy="1515110"/>
          </a:xfrm>
          <a:prstGeom prst="roundRect"/>
          <a:solidFill>
            <a:srgbClr val="EDEDED"/>
          </a:solidFill>
        </p:spPr>
      </p:pic>
      <p:sp>
        <p:nvSpPr>
          <p:cNvPr id="1165" name="텍스트 상자 80"/>
          <p:cNvSpPr txBox="1">
            <a:spLocks/>
          </p:cNvSpPr>
          <p:nvPr/>
        </p:nvSpPr>
        <p:spPr>
          <a:xfrm rot="0">
            <a:off x="6833235" y="303911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Arrival Point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300863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자신의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 destination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9" name="텍스트 상자 31"/>
          <p:cNvSpPr txBox="1">
            <a:spLocks/>
          </p:cNvSpPr>
          <p:nvPr/>
        </p:nvSpPr>
        <p:spPr>
          <a:xfrm rot="0">
            <a:off x="6824345" y="5076825"/>
            <a:ext cx="4124325" cy="11398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Area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8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83050"/>
            <a:ext cx="4139565" cy="1111250"/>
          </a:xfrm>
          <a:prstGeom prst="roundRect"/>
          <a:solidFill>
            <a:srgbClr val="EDEDED"/>
          </a:solidFill>
        </p:spPr>
      </p:pic>
      <p:sp>
        <p:nvSpPr>
          <p:cNvPr id="1152" name="텍스트 상자 87"/>
          <p:cNvSpPr txBox="1">
            <a:spLocks/>
          </p:cNvSpPr>
          <p:nvPr/>
        </p:nvSpPr>
        <p:spPr>
          <a:xfrm rot="0">
            <a:off x="1241425" y="526859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OnBecameInvisible(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위치를 새로운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9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35755" cy="1473835"/>
          </a:xfrm>
          <a:prstGeom prst="roundRect"/>
          <a:solidFill>
            <a:srgbClr val="EDEDED"/>
          </a:solidFill>
        </p:spPr>
      </p:pic>
      <p:pic>
        <p:nvPicPr>
          <p:cNvPr id="1154" name="그림 9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1428115"/>
            <a:ext cx="4130040" cy="1380490"/>
          </a:xfrm>
          <a:prstGeom prst="roundRect"/>
          <a:solidFill>
            <a:srgbClr val="EDEDED"/>
          </a:solidFill>
        </p:spPr>
      </p:pic>
      <p:sp>
        <p:nvSpPr>
          <p:cNvPr id="1155" name="텍스트 상자 100"/>
          <p:cNvSpPr txBox="1">
            <a:spLocks/>
          </p:cNvSpPr>
          <p:nvPr/>
        </p:nvSpPr>
        <p:spPr>
          <a:xfrm rot="0">
            <a:off x="6821805" y="2909570"/>
            <a:ext cx="4127500" cy="6489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오브젝트에 Movement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101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3677285"/>
            <a:ext cx="1535430" cy="1219200"/>
          </a:xfrm>
          <a:prstGeom prst="roundRect"/>
          <a:solidFill>
            <a:srgbClr val="EDEDED"/>
          </a:solidFill>
        </p:spPr>
      </p:pic>
      <p:pic>
        <p:nvPicPr>
          <p:cNvPr id="1157" name="그림 10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686810"/>
            <a:ext cx="2489835" cy="1206500"/>
          </a:xfrm>
          <a:prstGeom prst="roundRect"/>
          <a:solidFill>
            <a:srgbClr val="EDEDED"/>
          </a:solidFill>
        </p:spPr>
      </p:pic>
      <p:pic>
        <p:nvPicPr>
          <p:cNvPr id="1158" name="그림 107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87360" y="4109085"/>
            <a:ext cx="626110" cy="35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6823710" y="2761615"/>
            <a:ext cx="4122420" cy="9658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9" name="텍스트 상자 19"/>
          <p:cNvSpPr txBox="1">
            <a:spLocks/>
          </p:cNvSpPr>
          <p:nvPr/>
        </p:nvSpPr>
        <p:spPr>
          <a:xfrm>
            <a:off x="1236345" y="52089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32"/>
          <p:cNvSpPr txBox="1">
            <a:spLocks/>
          </p:cNvSpPr>
          <p:nvPr/>
        </p:nvSpPr>
        <p:spPr>
          <a:xfrm rot="0">
            <a:off x="6822440" y="52050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Right </a:t>
            </a:r>
            <a:r>
              <a:rPr lang="ko-KR" sz="1800">
                <a:latin typeface="맑은 고딕" charset="0"/>
                <a:ea typeface="맑은 고딕" charset="0"/>
              </a:rPr>
              <a:t>Road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3" descr="C:/Users/Admin1/AppData/Roaming/PolarisOffice/ETemp/2672_21102392/fImage232113764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2754630" cy="3583940"/>
          </a:xfrm>
          <a:prstGeom prst="roundRect"/>
          <a:solidFill>
            <a:srgbClr val="EDEDED"/>
          </a:solidFill>
        </p:spPr>
      </p:pic>
      <p:pic>
        <p:nvPicPr>
          <p:cNvPr id="1173" name="그림 4" descr="C:/Users/Admin1/AppData/Roaming/PolarisOffice/ETemp/2672_21102392/fImage9649377846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9565" y="2324100"/>
            <a:ext cx="1238885" cy="1776095"/>
          </a:xfrm>
          <a:prstGeom prst="roundRect"/>
          <a:solidFill>
            <a:srgbClr val="EDEDED"/>
          </a:solidFill>
        </p:spPr>
      </p:pic>
      <p:pic>
        <p:nvPicPr>
          <p:cNvPr id="1175" name="그림 10" descr="C:/Users/Admin1/AppData/Roaming/PolarisOffice/ETemp/2672_21102392/fImage229433796334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0565" y="1437640"/>
            <a:ext cx="2623820" cy="1186815"/>
          </a:xfrm>
          <a:prstGeom prst="roundRect"/>
          <a:solidFill>
            <a:srgbClr val="EDEDED"/>
          </a:solidFill>
        </p:spPr>
      </p:pic>
      <p:pic>
        <p:nvPicPr>
          <p:cNvPr id="1176" name="그림 13" descr="C:/Users/Admin1/AppData/Roaming/PolarisOffice/ETemp/2672_21102392/fImage96863806500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377315" cy="1186815"/>
          </a:xfrm>
          <a:prstGeom prst="roundRect"/>
          <a:solidFill>
            <a:srgbClr val="EDEDED"/>
          </a:solidFill>
        </p:spPr>
      </p:pic>
      <p:pic>
        <p:nvPicPr>
          <p:cNvPr id="1177" name="그림 16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62570" y="1823085"/>
            <a:ext cx="676275" cy="412115"/>
          </a:xfrm>
          <a:prstGeom prst="rect"/>
          <a:noFill/>
        </p:spPr>
      </p:pic>
      <p:pic>
        <p:nvPicPr>
          <p:cNvPr id="1178" name="그림 20" descr="C:/Users/Admin1/AppData/Roaming/PolarisOffice/ETemp/2672_21102392/fImage229563839169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0" y="3857625"/>
            <a:ext cx="2605405" cy="1200785"/>
          </a:xfrm>
          <a:prstGeom prst="roundRect"/>
          <a:solidFill>
            <a:srgbClr val="EDEDED"/>
          </a:solidFill>
        </p:spPr>
      </p:pic>
      <p:pic>
        <p:nvPicPr>
          <p:cNvPr id="1179" name="그림 23" descr="C:/Users/Admin1/AppData/Roaming/PolarisOffice/ETemp/2672_21102392/fImage96703845724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62070"/>
            <a:ext cx="1381760" cy="1205865"/>
          </a:xfrm>
          <a:prstGeom prst="roundRect"/>
          <a:solidFill>
            <a:srgbClr val="EDEDED"/>
          </a:solidFill>
        </p:spPr>
      </p:pic>
      <p:pic>
        <p:nvPicPr>
          <p:cNvPr id="1180" name="그림 26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58125" y="4266565"/>
            <a:ext cx="676275" cy="412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40855" y="2687320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Robot 텍스처를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1223010" y="524637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Left </a:t>
            </a:r>
            <a:r>
              <a:rPr lang="ko-KR" sz="1800">
                <a:latin typeface="맑은 고딕" charset="0"/>
                <a:ea typeface="맑은 고딕" charset="0"/>
              </a:rPr>
              <a:t>Road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2" name="텍스트 상자 36"/>
          <p:cNvSpPr txBox="1">
            <a:spLocks/>
          </p:cNvSpPr>
          <p:nvPr/>
        </p:nvSpPr>
        <p:spPr>
          <a:xfrm rot="0">
            <a:off x="1232535" y="3211195"/>
            <a:ext cx="41370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4" name="텍스트 상자 39"/>
          <p:cNvSpPr txBox="1">
            <a:spLocks/>
          </p:cNvSpPr>
          <p:nvPr/>
        </p:nvSpPr>
        <p:spPr>
          <a:xfrm rot="0">
            <a:off x="6839585" y="5283200"/>
            <a:ext cx="41148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Spot Street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30" descr="C:/Users/Admin1/AppData/Roaming/PolarisOffice/ETemp/2672_21102392/fImage22956387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5105" y="4000500"/>
            <a:ext cx="2624455" cy="1153795"/>
          </a:xfrm>
          <a:prstGeom prst="roundRect"/>
          <a:solidFill>
            <a:srgbClr val="EDEDED"/>
          </a:solidFill>
        </p:spPr>
      </p:pic>
      <p:pic>
        <p:nvPicPr>
          <p:cNvPr id="1191" name="그림 35" descr="C:/Users/Admin1/AppData/Roaming/PolarisOffice/ETemp/2672_21102392/fImage9678390935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4001770"/>
            <a:ext cx="1376045" cy="1159510"/>
          </a:xfrm>
          <a:prstGeom prst="roundRect"/>
          <a:solidFill>
            <a:srgbClr val="EDEDED"/>
          </a:solidFill>
        </p:spPr>
      </p:pic>
      <p:pic>
        <p:nvPicPr>
          <p:cNvPr id="1192" name="그림 36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77745" y="4368800"/>
            <a:ext cx="676275" cy="412115"/>
          </a:xfrm>
          <a:prstGeom prst="rect"/>
          <a:noFill/>
        </p:spPr>
      </p:pic>
      <p:pic>
        <p:nvPicPr>
          <p:cNvPr id="1193" name="그림 37" descr="C:/Users/Admin1/AppData/Roaming/PolarisOffice/ETemp/2672_21102392/fImage96793926962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38910"/>
            <a:ext cx="1379220" cy="1167765"/>
          </a:xfrm>
          <a:prstGeom prst="roundRect"/>
          <a:solidFill>
            <a:srgbClr val="EDEDED"/>
          </a:solidFill>
        </p:spPr>
      </p:pic>
      <p:pic>
        <p:nvPicPr>
          <p:cNvPr id="1194" name="그림 40" descr="C:/Users/Admin1/AppData/Roaming/PolarisOffice/ETemp/2672_21102392/fImage22929393446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4855" y="1444625"/>
            <a:ext cx="2589530" cy="1162685"/>
          </a:xfrm>
          <a:prstGeom prst="roundRect"/>
          <a:solidFill>
            <a:srgbClr val="EDEDED"/>
          </a:solidFill>
        </p:spPr>
      </p:pic>
      <p:pic>
        <p:nvPicPr>
          <p:cNvPr id="1195" name="그림 43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26070" y="1816735"/>
            <a:ext cx="676275" cy="412115"/>
          </a:xfrm>
          <a:prstGeom prst="rect"/>
          <a:noFill/>
        </p:spPr>
      </p:pic>
      <p:pic>
        <p:nvPicPr>
          <p:cNvPr id="1196" name="그림 44" descr="C:/Users/Admin1/AppData/Roaming/PolarisOffice/ETemp/2672_21102392/fImage141733955705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285" y="3749675"/>
            <a:ext cx="4102100" cy="1429385"/>
          </a:xfrm>
          <a:prstGeom prst="roundRect"/>
          <a:solidFill>
            <a:srgbClr val="EDEDED"/>
          </a:solidFill>
        </p:spPr>
      </p:pic>
      <p:pic>
        <p:nvPicPr>
          <p:cNvPr id="1197" name="그림 45" descr="C:/Users/Admin1/AppData/Roaming/PolarisOffice/ETemp/2672_21102392/fImage111763968145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441450"/>
            <a:ext cx="4147820" cy="1659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291455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Movement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Destination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Arrival Point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텍스트 상자 48"/>
          <p:cNvSpPr txBox="1">
            <a:spLocks/>
          </p:cNvSpPr>
          <p:nvPr/>
        </p:nvSpPr>
        <p:spPr>
          <a:xfrm rot="0">
            <a:off x="1239520" y="2747010"/>
            <a:ext cx="4121150" cy="11404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Point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7" name="그림 49" descr="C:/Users/Admin1/AppData/Roaming/PolarisOffice/ETemp/2672_21102392/fImage69173504604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3995" y="1437640"/>
            <a:ext cx="2615565" cy="1195705"/>
          </a:xfrm>
          <a:prstGeom prst="roundRect"/>
          <a:solidFill>
            <a:srgbClr val="EDEDED"/>
          </a:solidFill>
        </p:spPr>
      </p:pic>
      <p:pic>
        <p:nvPicPr>
          <p:cNvPr id="1069" name="그림 55" descr="C:/Users/Admin1/AppData/Roaming/PolarisOffice/ETemp/2672_21102392/fImage10733402328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7315" cy="1186815"/>
          </a:xfrm>
          <a:prstGeom prst="roundRect"/>
          <a:solidFill>
            <a:srgbClr val="EDEDED"/>
          </a:solidFill>
        </p:spPr>
      </p:pic>
      <p:pic>
        <p:nvPicPr>
          <p:cNvPr id="1068" name="그림 50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81250" y="1874520"/>
            <a:ext cx="626745" cy="353060"/>
          </a:xfrm>
          <a:prstGeom prst="rect"/>
          <a:noFill/>
        </p:spPr>
      </p:pic>
      <p:pic>
        <p:nvPicPr>
          <p:cNvPr id="1070" name="그림 56" descr="C:/Users/Admin1/AppData/Roaming/PolarisOffice/ETemp/2672_21102392/fImage102054036827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061460"/>
            <a:ext cx="1369060" cy="1117600"/>
          </a:xfrm>
          <a:prstGeom prst="roundRect"/>
          <a:solidFill>
            <a:srgbClr val="EDEDED"/>
          </a:solidFill>
        </p:spPr>
      </p:pic>
      <p:pic>
        <p:nvPicPr>
          <p:cNvPr id="1071" name="그림 59" descr="C:/Users/Admin1/AppData/Roaming/PolarisOffice/ETemp/2672_21102392/fImage86244049961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5105" y="4061460"/>
            <a:ext cx="2624455" cy="1117600"/>
          </a:xfrm>
          <a:prstGeom prst="roundRect"/>
          <a:solidFill>
            <a:srgbClr val="EDEDED"/>
          </a:solidFill>
        </p:spPr>
      </p:pic>
      <p:cxnSp>
        <p:nvCxnSpPr>
          <p:cNvPr id="1072" name="도형 62"/>
          <p:cNvCxnSpPr/>
          <p:nvPr/>
        </p:nvCxnSpPr>
        <p:spPr>
          <a:xfrm rot="0">
            <a:off x="2216785" y="4762500"/>
            <a:ext cx="3048635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텍스트 상자 64"/>
          <p:cNvSpPr txBox="1">
            <a:spLocks/>
          </p:cNvSpPr>
          <p:nvPr/>
        </p:nvSpPr>
        <p:spPr>
          <a:xfrm rot="0">
            <a:off x="6823710" y="527367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Point Street Lamp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오브젝트로 Light에 </a:t>
            </a:r>
            <a:r>
              <a:rPr sz="1800">
                <a:latin typeface="맑은 고딕" charset="0"/>
                <a:ea typeface="맑은 고딕" charset="0"/>
              </a:rPr>
              <a:t>Point</a:t>
            </a:r>
            <a:r>
              <a:rPr sz="1800">
                <a:latin typeface="맑은 고딕" charset="0"/>
                <a:ea typeface="맑은 고딕" charset="0"/>
              </a:rPr>
              <a:t> Light를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65" descr="C:/Users/Admin1/AppData/Roaming/PolarisOffice/ETemp/2672_21102392/fImage1159940949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37640"/>
            <a:ext cx="2708275" cy="3611245"/>
          </a:xfrm>
          <a:prstGeom prst="roundRect"/>
          <a:solidFill>
            <a:srgbClr val="EDEDED"/>
          </a:solidFill>
        </p:spPr>
      </p:pic>
      <p:pic>
        <p:nvPicPr>
          <p:cNvPr id="1075" name="그림 66" descr="C:/Users/Admin1/AppData/Roaming/PolarisOffice/ETemp/2672_21102392/fImage107604102995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355" y="2346325"/>
            <a:ext cx="1256030" cy="1793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 rot="0">
            <a:off x="6818630" y="529463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Area Street Lamp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오브젝트로 Light에 </a:t>
            </a:r>
            <a:r>
              <a:rPr sz="1800">
                <a:latin typeface="맑은 고딕" charset="0"/>
                <a:ea typeface="맑은 고딕" charset="0"/>
              </a:rPr>
              <a:t>A</a:t>
            </a:r>
            <a:r>
              <a:rPr sz="1800">
                <a:latin typeface="맑은 고딕" charset="0"/>
                <a:ea typeface="맑은 고딕" charset="0"/>
              </a:rPr>
              <a:t>rea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5" name="텍스트 상자 1"/>
          <p:cNvSpPr txBox="1">
            <a:spLocks/>
          </p:cNvSpPr>
          <p:nvPr/>
        </p:nvSpPr>
        <p:spPr>
          <a:xfrm rot="0">
            <a:off x="1249045" y="2695575"/>
            <a:ext cx="4117975" cy="11410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Area </a:t>
            </a:r>
            <a:r>
              <a:rPr lang="ko-KR" sz="1800">
                <a:latin typeface="맑은 고딕" charset="0"/>
                <a:ea typeface="맑은 고딕" charset="0"/>
              </a:rPr>
              <a:t>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6" name="그림 2" descr="C:/Users/Admin1/AppData/Roaming/PolarisOffice/ETemp/18264_16703120/fImage6917350460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3995" y="1447165"/>
            <a:ext cx="2616200" cy="1120140"/>
          </a:xfrm>
          <a:prstGeom prst="roundRect"/>
          <a:solidFill>
            <a:srgbClr val="EDEDED"/>
          </a:solidFill>
        </p:spPr>
      </p:pic>
      <p:pic>
        <p:nvPicPr>
          <p:cNvPr id="1068" name="그림 4" descr="C:/Users/Admin1/AppData/Roaming/PolarisOffice/ETemp/18264_16703120/fImage9856289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387475" cy="1138555"/>
          </a:xfrm>
          <a:prstGeom prst="roundRect"/>
          <a:solidFill>
            <a:srgbClr val="EDEDED"/>
          </a:solidFill>
        </p:spPr>
      </p:pic>
      <p:pic>
        <p:nvPicPr>
          <p:cNvPr id="1067" name="그림 3" descr="C:/Users/Admin1/AppData/Roaming/PolarisOffice/ETemp/18264_16703120/fImage224217215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55215" y="1847850"/>
            <a:ext cx="627380" cy="353695"/>
          </a:xfrm>
          <a:prstGeom prst="rect"/>
          <a:noFill/>
        </p:spPr>
      </p:pic>
      <p:pic>
        <p:nvPicPr>
          <p:cNvPr id="1069" name="그림 10" descr="C:/Users/Admin1/AppData/Roaming/PolarisOffice/ETemp/18264_16703120/fImage17402295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2724150" cy="3644265"/>
          </a:xfrm>
          <a:prstGeom prst="roundRect"/>
          <a:solidFill>
            <a:srgbClr val="EDEDED"/>
          </a:solidFill>
        </p:spPr>
      </p:pic>
      <p:pic>
        <p:nvPicPr>
          <p:cNvPr id="1070" name="그림 11" descr="C:/Users/Admin1/AppData/Roaming/PolarisOffice/ETemp/18264_16703120/fImage12053296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2955" y="2325370"/>
            <a:ext cx="1275715" cy="1887220"/>
          </a:xfrm>
          <a:prstGeom prst="roundRect"/>
          <a:solidFill>
            <a:srgbClr val="EDEDED"/>
          </a:solidFill>
        </p:spPr>
      </p:pic>
      <p:sp>
        <p:nvSpPr>
          <p:cNvPr id="1071" name="텍스트 상자 14"/>
          <p:cNvSpPr txBox="1">
            <a:spLocks/>
          </p:cNvSpPr>
          <p:nvPr/>
        </p:nvSpPr>
        <p:spPr>
          <a:xfrm rot="0">
            <a:off x="1242060" y="5250815"/>
            <a:ext cx="4133850" cy="966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Texture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Area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2" name="그림 15" descr="C:/Users/Admin1/AppData/Roaming/PolarisOffice/ETemp/18264_16703120/fImage22943379633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6535" y="4005580"/>
            <a:ext cx="2619375" cy="1120140"/>
          </a:xfrm>
          <a:prstGeom prst="roundRect"/>
          <a:solidFill>
            <a:srgbClr val="EDEDED"/>
          </a:solidFill>
        </p:spPr>
      </p:pic>
      <p:pic>
        <p:nvPicPr>
          <p:cNvPr id="1073" name="그림 16" descr="C:/Users/Admin1/AppData/Roaming/PolarisOffice/ETemp/18264_16703120/fImage98562996500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4008120"/>
            <a:ext cx="1376045" cy="1117600"/>
          </a:xfrm>
          <a:prstGeom prst="roundRect"/>
          <a:solidFill>
            <a:srgbClr val="EDEDED"/>
          </a:solidFill>
        </p:spPr>
      </p:pic>
      <p:pic>
        <p:nvPicPr>
          <p:cNvPr id="1074" name="그림 17" descr="C:/Users/Admin1/AppData/Roaming/PolarisOffice/ETemp/18264_16703120/fImage224217215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9500" y="4391660"/>
            <a:ext cx="627380" cy="353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