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13" r:id="rId12"/>
  </p:sldMasterIdLst>
  <p:notesMasterIdLst>
    <p:notesMasterId r:id="rId14"/>
  </p:notesMasterIdLst>
  <p:sldIdLst>
    <p:sldId id="311" r:id="rId16"/>
    <p:sldId id="318" r:id="rId17"/>
    <p:sldId id="305" r:id="rId19"/>
    <p:sldId id="300" r:id="rId21"/>
    <p:sldId id="313" r:id="rId23"/>
    <p:sldId id="325" r:id="rId25"/>
    <p:sldId id="326" r:id="rId27"/>
    <p:sldId id="327" r:id="rId29"/>
    <p:sldId id="328" r:id="rId31"/>
    <p:sldId id="329" r:id="rId33"/>
    <p:sldId id="330" r:id="rId35"/>
    <p:sldId id="331" r:id="rId37"/>
    <p:sldId id="332" r:id="rId39"/>
    <p:sldId id="333" r:id="rId41"/>
    <p:sldId id="33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1" Type="http://schemas.openxmlformats.org/officeDocument/2006/relationships/image" Target="../media/fImage185003101478.png"></Relationship><Relationship Id="rId12" Type="http://schemas.openxmlformats.org/officeDocument/2006/relationships/image" Target="../media/fImage539725841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54203166827.png"></Relationship><Relationship Id="rId4" Type="http://schemas.openxmlformats.org/officeDocument/2006/relationships/image" Target="../media/fImage44283189961.png"></Relationship><Relationship Id="rId5" Type="http://schemas.openxmlformats.org/officeDocument/2006/relationships/image" Target="../media/fImage41571320491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02463191478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156103354827.png"></Relationship><Relationship Id="rId5" Type="http://schemas.openxmlformats.org/officeDocument/2006/relationships/image" Target="../media/fImage44033365436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00953289358.png"></Relationship><Relationship Id="rId8" Type="http://schemas.openxmlformats.org/officeDocument/2006/relationships/image" Target="../media/fImage37833296962.png"></Relationship><Relationship Id="rId9" Type="http://schemas.openxmlformats.org/officeDocument/2006/relationships/image" Target="../media/fImage35943304464.png"></Relationship><Relationship Id="rId10" Type="http://schemas.openxmlformats.org/officeDocument/2006/relationships/image" Target="../media/fImage38403315705.png"></Relationship><Relationship Id="rId11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723532341.png"></Relationship><Relationship Id="rId3" Type="http://schemas.openxmlformats.org/officeDocument/2006/relationships/image" Target="../media/fImage44033365436.png"></Relationship><Relationship Id="rId4" Type="http://schemas.openxmlformats.org/officeDocument/2006/relationships/image" Target="../media/fImage4319533268467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13473386334.png"></Relationship><Relationship Id="rId3" Type="http://schemas.openxmlformats.org/officeDocument/2006/relationships/image" Target="../media/fImage46863396500.png"></Relationship><Relationship Id="rId4" Type="http://schemas.openxmlformats.org/officeDocument/2006/relationships/image" Target="../media/fImage58403439169.png"></Relationship><Relationship Id="rId5" Type="http://schemas.openxmlformats.org/officeDocument/2006/relationships/image" Target="../media/fImage1989133425724.png"></Relationship><Relationship Id="rId6" Type="http://schemas.openxmlformats.org/officeDocument/2006/relationships/image" Target="../media/fImage102633471478.png"></Relationship><Relationship Id="rId7" Type="http://schemas.openxmlformats.org/officeDocument/2006/relationships/notesSlide" Target="../notesSlides/notesSlide13.xml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7" Type="http://schemas.openxmlformats.org/officeDocument/2006/relationships/image" Target="../media/fImage41453693281.png"></Relationship><Relationship Id="rId8" Type="http://schemas.openxmlformats.org/officeDocument/2006/relationships/image" Target="../media/fImage2242173726827.png"></Relationship><Relationship Id="rId9" Type="http://schemas.openxmlformats.org/officeDocument/2006/relationships/image" Target="../media/fImage77263749961.png"></Relationship><Relationship Id="rId10" Type="http://schemas.openxmlformats.org/officeDocument/2006/relationships/notesSlide" Target="../notesSlides/notesSlide14.xml"></Relationship><Relationship Id="rId11" Type="http://schemas.openxmlformats.org/officeDocument/2006/relationships/image" Target="../media/fImage97763208145.png"></Relationship><Relationship Id="rId12" Type="http://schemas.openxmlformats.org/officeDocument/2006/relationships/image" Target="../media/fImage102463213281.png"></Relationship><Relationship Id="rId13" Type="http://schemas.openxmlformats.org/officeDocument/2006/relationships/image" Target="../media/fImage63753226827.png"></Relationship><Relationship Id="rId14" Type="http://schemas.openxmlformats.org/officeDocument/2006/relationships/image" Target="../media/fImage64373239961.png"></Relationship><Relationship Id="rId15" Type="http://schemas.openxmlformats.org/officeDocument/2006/relationships/image" Target="../media/fImage6488324491.png"></Relationship><Relationship Id="rId1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3037541.png"></Relationship><Relationship Id="rId3" Type="http://schemas.openxmlformats.org/officeDocument/2006/relationships/image" Target="../media/fImage30643768467.png"></Relationship><Relationship Id="rId4" Type="http://schemas.openxmlformats.org/officeDocument/2006/relationships/image" Target="../media/fImage2242173776334.png"></Relationship><Relationship Id="rId5" Type="http://schemas.openxmlformats.org/officeDocument/2006/relationships/image" Target="../media/fImage180763786500.png"></Relationship><Relationship Id="rId6" Type="http://schemas.openxmlformats.org/officeDocument/2006/relationships/image" Target="../media/fImage148553799169.png"></Relationship><Relationship Id="rId7" Type="http://schemas.openxmlformats.org/officeDocument/2006/relationships/image" Target="../media/fImage117383825724.png"></Relationship><Relationship Id="rId8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5" Type="http://schemas.openxmlformats.org/officeDocument/2006/relationships/image" Target="../media/fImage191383216962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127343372995.png"></Relationship><Relationship Id="rId10" Type="http://schemas.openxmlformats.org/officeDocument/2006/relationships/image" Target="../media/fImage77092698467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11" Type="http://schemas.openxmlformats.org/officeDocument/2006/relationships/image" Target="../media/fImage23042716500.png"></Relationship><Relationship Id="rId12" Type="http://schemas.openxmlformats.org/officeDocument/2006/relationships/image" Target="../media/fImage819730041.png"></Relationship><Relationship Id="rId13" Type="http://schemas.openxmlformats.org/officeDocument/2006/relationships/image" Target="../media/fImage330253038467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6" Type="http://schemas.openxmlformats.org/officeDocument/2006/relationships/image" Target="../media/fImage5690423041.png"></Relationship><Relationship Id="rId17" Type="http://schemas.openxmlformats.org/officeDocument/2006/relationships/image" Target="../media/fImage294812348467.png"></Relationship><Relationship Id="rId18" Type="http://schemas.openxmlformats.org/officeDocument/2006/relationships/image" Target="../media/fImage294812356334.png"></Relationship><Relationship Id="rId21" Type="http://schemas.openxmlformats.org/officeDocument/2006/relationships/image" Target="../media/fImage128022769169.png"></Relationship><Relationship Id="rId22" Type="http://schemas.openxmlformats.org/officeDocument/2006/relationships/image" Target="../media/fImage127642775724.png"></Relationship><Relationship Id="rId23" Type="http://schemas.openxmlformats.org/officeDocument/2006/relationships/image" Target="../media/fImage132292781478.png"></Relationship><Relationship Id="rId2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4" Type="http://schemas.openxmlformats.org/officeDocument/2006/relationships/image" Target="../media/fImage139333056334.png"></Relationship><Relationship Id="rId15" Type="http://schemas.openxmlformats.org/officeDocument/2006/relationships/image" Target="../media/fImage115223066500.png"></Relationship><Relationship Id="rId1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16432641.png"></Relationship><Relationship Id="rId5" Type="http://schemas.openxmlformats.org/officeDocument/2006/relationships/image" Target="../media/fImage79303316500.png"></Relationship><Relationship Id="rId6" Type="http://schemas.openxmlformats.org/officeDocument/2006/relationships/image" Target="../media/fImage108573339169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93783694464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5693665705.png"></Relationship><Relationship Id="rId5" Type="http://schemas.openxmlformats.org/officeDocument/2006/relationships/notesSlide" Target="../notesSlides/notesSlide7.xml"></Relationship><Relationship Id="rId9" Type="http://schemas.openxmlformats.org/officeDocument/2006/relationships/image" Target="../media/fImage89073099169.png"></Relationship><Relationship Id="rId10" Type="http://schemas.openxmlformats.org/officeDocument/2006/relationships/image" Target="../media/fImage421643332995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91582796500.png"></Relationship><Relationship Id="rId4" Type="http://schemas.openxmlformats.org/officeDocument/2006/relationships/image" Target="../media/fImage126912815724.png"></Relationship><Relationship Id="rId5" Type="http://schemas.openxmlformats.org/officeDocument/2006/relationships/image" Target="../media/fImage126192821478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2363105724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864652959358.png"></Relationship><Relationship Id="rId3" Type="http://schemas.openxmlformats.org/officeDocument/2006/relationships/image" Target="../media/fImage69912976962.png"></Relationship><Relationship Id="rId4" Type="http://schemas.openxmlformats.org/officeDocument/2006/relationships/image" Target="../media/fImage2242173004464.png"></Relationship><Relationship Id="rId5" Type="http://schemas.openxmlformats.org/officeDocument/2006/relationships/image" Target="../media/fImage32673015705.png"></Relationship><Relationship Id="rId6" Type="http://schemas.openxmlformats.org/officeDocument/2006/relationships/image" Target="../media/fImage54203028145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1200785" y="5084445"/>
            <a:ext cx="41167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Ground라는</a:t>
            </a:r>
            <a:r>
              <a:rPr lang="ko-KR" sz="1800">
                <a:latin typeface="맑은 고딕" charset="0"/>
                <a:ea typeface="맑은 고딕" charset="0"/>
              </a:rPr>
              <a:t>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" descr="C:/Users/Admin1/AppData/Roaming/PolarisOffice/ETemp/14756_24383200/fImage1850031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72565"/>
            <a:ext cx="2635885" cy="3394710"/>
          </a:xfrm>
          <a:prstGeom prst="roundRect"/>
          <a:solidFill>
            <a:srgbClr val="EDEDED"/>
          </a:solidFill>
        </p:spPr>
      </p:pic>
      <p:pic>
        <p:nvPicPr>
          <p:cNvPr id="32" name="그림 3" descr="C:/Users/Admin1/AppData/Roaming/PolarisOffice/ETemp/14756_24383200/fImage5397258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5580" y="2110105"/>
            <a:ext cx="1353185" cy="2065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88155" y="410210"/>
            <a:ext cx="3610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8885" y="2950845"/>
            <a:ext cx="4133850" cy="6508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5" descr="C:/Users/Admin1/AppData/Roaming/PolarisOffice/ETemp/11252_20358368/fImage5420316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2230" y="1365250"/>
            <a:ext cx="2769235" cy="1445895"/>
          </a:xfrm>
          <a:prstGeom prst="roundRect"/>
          <a:solidFill>
            <a:srgbClr val="EDEDED"/>
          </a:solidFill>
        </p:spPr>
      </p:pic>
      <p:sp>
        <p:nvSpPr>
          <p:cNvPr id="1209" name="텍스트 상자 46"/>
          <p:cNvSpPr txBox="1">
            <a:spLocks/>
          </p:cNvSpPr>
          <p:nvPr/>
        </p:nvSpPr>
        <p:spPr>
          <a:xfrm>
            <a:off x="1238885" y="5526405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4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732530"/>
            <a:ext cx="4133850" cy="1671955"/>
          </a:xfrm>
          <a:prstGeom prst="roundRect"/>
          <a:solidFill>
            <a:srgbClr val="EDEDED"/>
          </a:solidFill>
        </p:spPr>
      </p:pic>
      <p:sp>
        <p:nvSpPr>
          <p:cNvPr id="1211" name="텍스트 상자 48"/>
          <p:cNvSpPr txBox="1">
            <a:spLocks/>
          </p:cNvSpPr>
          <p:nvPr/>
        </p:nvSpPr>
        <p:spPr>
          <a:xfrm rot="0">
            <a:off x="6816090" y="524383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Project 폴더에 있는 Anima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sz="1800">
                <a:latin typeface="맑은 고딕" charset="0"/>
                <a:ea typeface="맑은 고딕" charset="0"/>
              </a:rPr>
              <a:t>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9" descr="C:/Users/Admin1/AppData/Roaming/PolarisOffice/ETemp/11252_20358368/fImage41571320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46835"/>
            <a:ext cx="4141470" cy="3758565"/>
          </a:xfrm>
          <a:prstGeom prst="rect"/>
          <a:noFill/>
        </p:spPr>
      </p:pic>
      <p:pic>
        <p:nvPicPr>
          <p:cNvPr id="1213" name="그림 43" descr="C:/Users/Admin1/AppData/Roaming/PolarisOffice/ETemp/11252_20358368/fImage10246319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8730" y="1362710"/>
            <a:ext cx="1184275" cy="14395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2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13" name="텍스트 상자 50"/>
          <p:cNvSpPr txBox="1">
            <a:spLocks/>
          </p:cNvSpPr>
          <p:nvPr/>
        </p:nvSpPr>
        <p:spPr>
          <a:xfrm rot="0">
            <a:off x="1228090" y="3919855"/>
            <a:ext cx="414972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Unique Text와 Platinum Text에 Unique Server라는 텍스트와 Platinum Server라는 텍스트를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Challenger Text에는 Challenger Server라는 텍스트를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5" descr="C:/Users/Admin1/AppData/Roaming/PolarisOffice/ETemp/11252_20358368/fImage15610335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96365"/>
            <a:ext cx="4149725" cy="1223645"/>
          </a:xfrm>
          <a:prstGeom prst="roundRect"/>
          <a:solidFill>
            <a:srgbClr val="EDEDED"/>
          </a:solidFill>
        </p:spPr>
      </p:pic>
      <p:pic>
        <p:nvPicPr>
          <p:cNvPr id="1217" name="그림 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764790"/>
            <a:ext cx="4156710" cy="1059180"/>
          </a:xfrm>
          <a:prstGeom prst="roundRect"/>
          <a:solidFill>
            <a:srgbClr val="EDEDED"/>
          </a:solidFill>
        </p:spPr>
      </p:pic>
      <p:sp>
        <p:nvSpPr>
          <p:cNvPr id="1218" name="텍스트 상자 59"/>
          <p:cNvSpPr txBox="1">
            <a:spLocks/>
          </p:cNvSpPr>
          <p:nvPr/>
        </p:nvSpPr>
        <p:spPr>
          <a:xfrm>
            <a:off x="6802755" y="3922395"/>
            <a:ext cx="41611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Project 폴더에 있는 Render Texture 폴더에 Render Texture</a:t>
            </a:r>
            <a:r>
              <a:rPr lang="ko-KR" sz="1800">
                <a:latin typeface="맑은 고딕" charset="0"/>
                <a:ea typeface="맑은 고딕" charset="0"/>
              </a:rPr>
              <a:t>의 이름을 3D Render Texture로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3D Texture 오브젝트에 있는 Raw Image 컴포넌트의 Texture에 3D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9" name="도형 60"/>
          <p:cNvCxnSpPr/>
          <p:nvPr/>
        </p:nvCxnSpPr>
        <p:spPr>
          <a:xfrm rot="0" flipV="1">
            <a:off x="7930515" y="1604645"/>
            <a:ext cx="2926715" cy="18046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0" name="그림 62" descr="C:/Users/Admin1/AppData/Roaming/PolarisOffice/ETemp/11252_20358368/fImage10095328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04620"/>
            <a:ext cx="1506855" cy="2319655"/>
          </a:xfrm>
          <a:prstGeom prst="roundRect"/>
          <a:solidFill>
            <a:srgbClr val="EDEDED"/>
          </a:solidFill>
        </p:spPr>
      </p:pic>
      <p:pic>
        <p:nvPicPr>
          <p:cNvPr id="1221" name="그림 65" descr="C:/Users/Admin1/AppData/Roaming/PolarisOffice/ETemp/11252_20358368/fImage3783329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6390" y="2222500"/>
            <a:ext cx="2511425" cy="704850"/>
          </a:xfrm>
          <a:prstGeom prst="roundRect"/>
          <a:solidFill>
            <a:srgbClr val="EDEDED"/>
          </a:solidFill>
        </p:spPr>
      </p:pic>
      <p:pic>
        <p:nvPicPr>
          <p:cNvPr id="1222" name="그림 68" descr="C:/Users/Admin1/AppData/Roaming/PolarisOffice/ETemp/11252_20358368/fImage3594330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1470" y="1402715"/>
            <a:ext cx="2506980" cy="702310"/>
          </a:xfrm>
          <a:prstGeom prst="roundRect"/>
          <a:solidFill>
            <a:srgbClr val="EDEDED"/>
          </a:solidFill>
        </p:spPr>
      </p:pic>
      <p:pic>
        <p:nvPicPr>
          <p:cNvPr id="1223" name="그림 69" descr="C:/Users/Admin1/AppData/Roaming/PolarisOffice/ETemp/11252_20358368/fImage3840331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0835" y="3021965"/>
            <a:ext cx="2516505" cy="6934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13" name="Rect 0"/>
          <p:cNvSpPr txBox="1">
            <a:spLocks/>
          </p:cNvSpPr>
          <p:nvPr/>
        </p:nvSpPr>
        <p:spPr>
          <a:xfrm>
            <a:off x="1228090" y="503110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3D Camera 오브젝트의 Target Texture에 3D Render Texture를 넣어준 다음 Clear Flags를 Solid Color로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8" name="Rect 0"/>
          <p:cNvSpPr txBox="1">
            <a:spLocks/>
          </p:cNvSpPr>
          <p:nvPr/>
        </p:nvSpPr>
        <p:spPr>
          <a:xfrm>
            <a:off x="6827520" y="5028565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https://www.mixamo.com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사이트에서 </a:t>
            </a:r>
            <a:r>
              <a:rPr sz="1800">
                <a:latin typeface="맑은 고딕" charset="0"/>
                <a:ea typeface="맑은 고딕" charset="0"/>
              </a:rPr>
              <a:t>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43660"/>
            <a:ext cx="4140200" cy="2497455"/>
          </a:xfrm>
          <a:prstGeom prst="roundRect"/>
          <a:solidFill>
            <a:srgbClr val="EDEDED"/>
          </a:solidFill>
        </p:spPr>
      </p:pic>
      <p:pic>
        <p:nvPicPr>
          <p:cNvPr id="1221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2535" y="3990975"/>
            <a:ext cx="4146550" cy="973455"/>
          </a:xfrm>
          <a:prstGeom prst="roundRect"/>
          <a:solidFill>
            <a:srgbClr val="EDEDED"/>
          </a:solidFill>
        </p:spPr>
      </p:pic>
      <p:cxnSp>
        <p:nvCxnSpPr>
          <p:cNvPr id="1222" name="도형 5"/>
          <p:cNvCxnSpPr/>
          <p:nvPr/>
        </p:nvCxnSpPr>
        <p:spPr>
          <a:xfrm rot="0" flipV="1">
            <a:off x="2344420" y="3142615"/>
            <a:ext cx="2934970" cy="13303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3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346835"/>
            <a:ext cx="4140835" cy="357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4" name="텍스트 상자 8"/>
          <p:cNvSpPr txBox="1">
            <a:spLocks/>
          </p:cNvSpPr>
          <p:nvPr/>
        </p:nvSpPr>
        <p:spPr>
          <a:xfrm>
            <a:off x="1340485" y="4693285"/>
            <a:ext cx="399097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 </a:t>
            </a: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Skin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Whitout Skin으로 설정한 다음 Download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5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346835"/>
            <a:ext cx="4002405" cy="3226435"/>
          </a:xfrm>
          <a:prstGeom prst="roundRect"/>
          <a:solidFill>
            <a:srgbClr val="EDEDED"/>
          </a:solidFill>
        </p:spPr>
      </p:pic>
      <p:pic>
        <p:nvPicPr>
          <p:cNvPr id="1226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1529715"/>
            <a:ext cx="862330" cy="741045"/>
          </a:xfrm>
          <a:prstGeom prst="roundRect"/>
          <a:solidFill>
            <a:srgbClr val="EDEDED"/>
          </a:solidFill>
        </p:spPr>
      </p:pic>
      <p:pic>
        <p:nvPicPr>
          <p:cNvPr id="1228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97495" y="1346835"/>
            <a:ext cx="3068320" cy="1092200"/>
          </a:xfrm>
          <a:prstGeom prst="roundRect"/>
          <a:solidFill>
            <a:srgbClr val="EDEDED"/>
          </a:solidFill>
        </p:spPr>
      </p:pic>
      <p:pic>
        <p:nvPicPr>
          <p:cNvPr id="122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627620" y="1570990"/>
            <a:ext cx="347345" cy="659130"/>
          </a:xfrm>
          <a:prstGeom prst="rect"/>
          <a:noFill/>
        </p:spPr>
      </p:pic>
      <p:sp>
        <p:nvSpPr>
          <p:cNvPr id="1229" name="텍스트 상자 18"/>
          <p:cNvSpPr txBox="1">
            <a:spLocks/>
          </p:cNvSpPr>
          <p:nvPr/>
        </p:nvSpPr>
        <p:spPr>
          <a:xfrm>
            <a:off x="6816725" y="249047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0" name="그림 2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810" cy="2106930"/>
          </a:xfrm>
          <a:prstGeom prst="roundRect"/>
          <a:solidFill>
            <a:srgbClr val="EDEDED"/>
          </a:solidFill>
        </p:spPr>
      </p:pic>
      <p:sp>
        <p:nvSpPr>
          <p:cNvPr id="1231" name="텍스트 상자 21"/>
          <p:cNvSpPr txBox="1">
            <a:spLocks/>
          </p:cNvSpPr>
          <p:nvPr/>
        </p:nvSpPr>
        <p:spPr>
          <a:xfrm>
            <a:off x="6806565" y="5525135"/>
            <a:ext cx="42037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열여덟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14120" y="3895090"/>
            <a:ext cx="414147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Unique Lobby와 Platinum Lobby 그리고 Challenger Lobby 오브젝트의 이벤트 함수에 </a:t>
            </a:r>
            <a:r>
              <a:rPr lang="ko-KR" sz="1800">
                <a:latin typeface="맑은 고딕" charset="0"/>
                <a:ea typeface="맑은 고딕" charset="0"/>
              </a:rPr>
              <a:t>Server Manager </a:t>
            </a:r>
            <a:r>
              <a:rPr lang="ko-KR" sz="1800">
                <a:latin typeface="맑은 고딕" charset="0"/>
                <a:ea typeface="맑은 고딕" charset="0"/>
              </a:rPr>
              <a:t>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Select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( ) 함수를 이벤트로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1" name="Rect 0"/>
          <p:cNvSpPr txBox="1">
            <a:spLocks/>
          </p:cNvSpPr>
          <p:nvPr/>
        </p:nvSpPr>
        <p:spPr>
          <a:xfrm rot="0">
            <a:off x="6798310" y="5558155"/>
            <a:ext cx="421005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애니메이션 파일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클립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이름을 </a:t>
            </a:r>
            <a:r>
              <a:rPr lang="ko-KR" sz="1800">
                <a:latin typeface="맑은 고딕" charset="0"/>
                <a:ea typeface="맑은 고딕" charset="0"/>
              </a:rPr>
              <a:t>Idle로 </a:t>
            </a:r>
            <a:r>
              <a:rPr sz="1800">
                <a:latin typeface="맑은 고딕" charset="0"/>
                <a:ea typeface="맑은 고딕" charset="0"/>
              </a:rPr>
              <a:t>변경합니다.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40" descr="C:/Users/Admin1/AppData/Roaming/PolarisOffice/ETemp/11252_20358368/fImage4145369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835" y="1371600"/>
            <a:ext cx="2806065" cy="1380490"/>
          </a:xfrm>
          <a:prstGeom prst="roundRect"/>
          <a:solidFill>
            <a:srgbClr val="EDEDED"/>
          </a:solidFill>
        </p:spPr>
      </p:pic>
      <p:sp>
        <p:nvSpPr>
          <p:cNvPr id="1242" name="텍스트 상자 45"/>
          <p:cNvSpPr txBox="1">
            <a:spLocks/>
          </p:cNvSpPr>
          <p:nvPr/>
        </p:nvSpPr>
        <p:spPr>
          <a:xfrm rot="0">
            <a:off x="6808470" y="2867025"/>
            <a:ext cx="4191635" cy="862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Animator 폴더에 Photon</a:t>
            </a:r>
            <a:r>
              <a:rPr sz="1800">
                <a:latin typeface="맑은 고딕" charset="0"/>
                <a:ea typeface="맑은 고딕" charset="0"/>
              </a:rPr>
              <a:t>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46" descr="C:/Users/Admin1/AppData/Roaming/PolarisOffice/ETemp/11252_20358368/fImage7726374996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906520"/>
            <a:ext cx="4199255" cy="1530985"/>
          </a:xfrm>
          <a:prstGeom prst="roundRect"/>
          <a:solidFill>
            <a:srgbClr val="EDEDED"/>
          </a:solidFill>
        </p:spPr>
      </p:pic>
      <p:pic>
        <p:nvPicPr>
          <p:cNvPr id="1244" name="그림 46" descr="C:/Users/Admin1/AppData/Roaming/PolarisOffice/ETemp/11252_20358368/fImage9776320814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71600"/>
            <a:ext cx="1463675" cy="2402840"/>
          </a:xfrm>
          <a:prstGeom prst="roundRect"/>
          <a:solidFill>
            <a:srgbClr val="EDEDED"/>
          </a:solidFill>
        </p:spPr>
      </p:pic>
      <p:pic>
        <p:nvPicPr>
          <p:cNvPr id="1245" name="그림 49" descr="C:/Users/Admin1/AppData/Roaming/PolarisOffice/ETemp/11252_20358368/fImage10246321328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371600"/>
            <a:ext cx="1184275" cy="1380490"/>
          </a:xfrm>
          <a:prstGeom prst="roundRect"/>
          <a:solidFill>
            <a:srgbClr val="EDEDED"/>
          </a:solidFill>
        </p:spPr>
      </p:pic>
      <p:pic>
        <p:nvPicPr>
          <p:cNvPr id="1241" name="그림 44" descr="C:/Users/Admin1/AppData/Roaming/PolarisOffice/ETemp/11252_20358368/fImage224217372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665085" y="1895475"/>
            <a:ext cx="807085" cy="351155"/>
          </a:xfrm>
          <a:prstGeom prst="rect"/>
          <a:noFill/>
        </p:spPr>
      </p:pic>
      <p:pic>
        <p:nvPicPr>
          <p:cNvPr id="1246" name="그림 50" descr="C:/Users/Admin1/AppData/Roaming/PolarisOffice/ETemp/11252_20358368/fImage6375322682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7335" y="1363345"/>
            <a:ext cx="2546985" cy="740410"/>
          </a:xfrm>
          <a:prstGeom prst="roundRect"/>
          <a:solidFill>
            <a:srgbClr val="EDEDED"/>
          </a:solidFill>
        </p:spPr>
      </p:pic>
      <p:pic>
        <p:nvPicPr>
          <p:cNvPr id="1247" name="그림 51" descr="C:/Users/Admin1/AppData/Roaming/PolarisOffice/ETemp/11252_20358368/fImage6437323996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1620" y="2210435"/>
            <a:ext cx="2552700" cy="732790"/>
          </a:xfrm>
          <a:prstGeom prst="roundRect"/>
          <a:solidFill>
            <a:srgbClr val="EDEDED"/>
          </a:solidFill>
        </p:spPr>
      </p:pic>
      <p:pic>
        <p:nvPicPr>
          <p:cNvPr id="1248" name="그림 52" descr="C:/Users/Admin1/AppData/Roaming/PolarisOffice/ETemp/11252_20358368/fImage648832449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9715" y="3034030"/>
            <a:ext cx="2546350" cy="732155"/>
          </a:xfrm>
          <a:prstGeom prst="roundRect"/>
          <a:solidFill>
            <a:srgbClr val="EDEDED"/>
          </a:solidFill>
        </p:spPr>
      </p:pic>
      <p:cxnSp>
        <p:nvCxnSpPr>
          <p:cNvPr id="1249" name="도형 59"/>
          <p:cNvCxnSpPr/>
          <p:nvPr/>
        </p:nvCxnSpPr>
        <p:spPr>
          <a:xfrm rot="0">
            <a:off x="2450465" y="3333750"/>
            <a:ext cx="1135380" cy="1219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도형 60"/>
          <p:cNvCxnSpPr/>
          <p:nvPr/>
        </p:nvCxnSpPr>
        <p:spPr>
          <a:xfrm rot="0" flipV="1">
            <a:off x="2442210" y="2632075"/>
            <a:ext cx="1151890" cy="650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도형 61"/>
          <p:cNvCxnSpPr/>
          <p:nvPr/>
        </p:nvCxnSpPr>
        <p:spPr>
          <a:xfrm rot="0" flipV="1">
            <a:off x="2442210" y="1775460"/>
            <a:ext cx="1160780" cy="1437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1" name="Rect 0"/>
          <p:cNvSpPr txBox="1">
            <a:spLocks/>
          </p:cNvSpPr>
          <p:nvPr/>
        </p:nvSpPr>
        <p:spPr>
          <a:xfrm rot="0">
            <a:off x="6823075" y="4984750"/>
            <a:ext cx="42100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Ground 오브젝트의 이미지 컴포넌트에 Project 파일에 있는 Texture 폴더에 </a:t>
            </a:r>
            <a:r>
              <a:rPr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ce Kingdom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4" name="텍스트 상자 3"/>
          <p:cNvSpPr txBox="1">
            <a:spLocks/>
          </p:cNvSpPr>
          <p:nvPr/>
        </p:nvSpPr>
        <p:spPr>
          <a:xfrm rot="0">
            <a:off x="1332865" y="2864485"/>
            <a:ext cx="4012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4" descr="C:/Users/Admin1/AppData/Roaming/PolarisOffice/ETemp/21024_6616024/fImage4030375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2865" y="1645920"/>
            <a:ext cx="895985" cy="765175"/>
          </a:xfrm>
          <a:prstGeom prst="roundRect"/>
          <a:solidFill>
            <a:srgbClr val="EDEDED"/>
          </a:solidFill>
        </p:spPr>
      </p:pic>
      <p:pic>
        <p:nvPicPr>
          <p:cNvPr id="1246" name="그림 5" descr="C:/Users/Admin1/AppData/Roaming/PolarisOffice/ETemp/21024_6616024/fImage306437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86025" y="1338580"/>
            <a:ext cx="2884805" cy="1405255"/>
          </a:xfrm>
          <a:prstGeom prst="roundRect"/>
          <a:solidFill>
            <a:srgbClr val="EDEDED"/>
          </a:solidFill>
        </p:spPr>
      </p:pic>
      <p:pic>
        <p:nvPicPr>
          <p:cNvPr id="1247" name="그림 6" descr="C:/Users/Admin1/AppData/Roaming/PolarisOffice/ETemp/21024_6616024/fImage22421737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07235" y="1852930"/>
            <a:ext cx="845185" cy="376555"/>
          </a:xfrm>
          <a:prstGeom prst="rect"/>
          <a:noFill/>
        </p:spPr>
      </p:pic>
      <p:pic>
        <p:nvPicPr>
          <p:cNvPr id="1248" name="그림 7" descr="C:/Users/Admin1/AppData/Roaming/PolarisOffice/ETemp/21024_6616024/fImage1807637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46835"/>
            <a:ext cx="4190365" cy="2219960"/>
          </a:xfrm>
          <a:prstGeom prst="roundRect"/>
          <a:solidFill>
            <a:srgbClr val="EDEDED"/>
          </a:solidFill>
        </p:spPr>
      </p:pic>
      <p:pic>
        <p:nvPicPr>
          <p:cNvPr id="1249" name="그림 10" descr="C:/Users/Admin1/AppData/Roaming/PolarisOffice/ETemp/21024_6616024/fImage1485537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40785"/>
            <a:ext cx="4182110" cy="1131570"/>
          </a:xfrm>
          <a:prstGeom prst="roundRect"/>
          <a:solidFill>
            <a:srgbClr val="EDEDED"/>
          </a:solidFill>
        </p:spPr>
      </p:pic>
      <p:cxnSp>
        <p:nvCxnSpPr>
          <p:cNvPr id="1250" name="도형 13"/>
          <p:cNvCxnSpPr/>
          <p:nvPr/>
        </p:nvCxnSpPr>
        <p:spPr>
          <a:xfrm rot="0" flipV="1">
            <a:off x="8246745" y="1670685"/>
            <a:ext cx="2668905" cy="2469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1" name="그림 15" descr="C:/Users/Admin1/AppData/Roaming/PolarisOffice/ETemp/21024_6616024/fImage11738382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325" y="3670935"/>
            <a:ext cx="4040505" cy="1799590"/>
          </a:xfrm>
          <a:prstGeom prst="roundRect"/>
          <a:solidFill>
            <a:srgbClr val="EDEDED"/>
          </a:solidFill>
        </p:spPr>
      </p:pic>
      <p:sp>
        <p:nvSpPr>
          <p:cNvPr id="1252" name="텍스트 상자 18"/>
          <p:cNvSpPr txBox="1">
            <a:spLocks/>
          </p:cNvSpPr>
          <p:nvPr/>
        </p:nvSpPr>
        <p:spPr>
          <a:xfrm rot="0">
            <a:off x="1329690" y="5537835"/>
            <a:ext cx="4012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98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>
            <a:off x="6833235" y="4255135"/>
            <a:ext cx="41160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Button을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Unique Lobby라는 이름과 Platinum Lobby라는 이름 그리고 Challenger Lobby라는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>
            <a:off x="1205865" y="2747645"/>
            <a:ext cx="4165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앵커를 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79855"/>
            <a:ext cx="2328545" cy="2752090"/>
          </a:xfrm>
          <a:prstGeom prst="roundRect"/>
          <a:solidFill>
            <a:srgbClr val="EDEDED"/>
          </a:solidFill>
        </p:spPr>
      </p:pic>
      <p:pic>
        <p:nvPicPr>
          <p:cNvPr id="1146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5230" y="1371600"/>
            <a:ext cx="4165600" cy="1339215"/>
          </a:xfrm>
          <a:prstGeom prst="roundRect"/>
          <a:solidFill>
            <a:srgbClr val="EDEDED"/>
          </a:solidFill>
        </p:spPr>
      </p:pic>
      <p:pic>
        <p:nvPicPr>
          <p:cNvPr id="1156" name="그림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68790" y="1746250"/>
            <a:ext cx="1580515" cy="2012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6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2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7900" y="3267075"/>
            <a:ext cx="673735" cy="699135"/>
          </a:xfrm>
          <a:prstGeom prst="roundRect"/>
          <a:solidFill>
            <a:srgbClr val="EDEDED"/>
          </a:solidFill>
        </p:spPr>
      </p:pic>
      <p:sp>
        <p:nvSpPr>
          <p:cNvPr id="49" name="텍스트 상자 29"/>
          <p:cNvSpPr txBox="1">
            <a:spLocks/>
          </p:cNvSpPr>
          <p:nvPr/>
        </p:nvSpPr>
        <p:spPr>
          <a:xfrm rot="0">
            <a:off x="6841490" y="4113530"/>
            <a:ext cx="41160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Server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ConnectServer라는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Server Manager에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1975" y="1437640"/>
            <a:ext cx="1513840" cy="1464310"/>
          </a:xfrm>
          <a:prstGeom prst="roundRect"/>
          <a:solidFill>
            <a:srgbClr val="EDEDED"/>
          </a:solidFill>
        </p:spPr>
      </p:pic>
      <p:pic>
        <p:nvPicPr>
          <p:cNvPr id="51" name="그림 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46530"/>
            <a:ext cx="2322830" cy="2527935"/>
          </a:xfrm>
          <a:prstGeom prst="roundRect"/>
          <a:solidFill>
            <a:srgbClr val="EDEDED"/>
          </a:solidFill>
        </p:spPr>
      </p:pic>
      <p:cxnSp>
        <p:nvCxnSpPr>
          <p:cNvPr id="52" name="도형 6"/>
          <p:cNvCxnSpPr>
            <a:stCxn id="45" idx="0"/>
            <a:endCxn id="50" idx="2"/>
          </p:cNvCxnSpPr>
          <p:nvPr/>
        </p:nvCxnSpPr>
        <p:spPr>
          <a:xfrm rot="0" flipV="1">
            <a:off x="10204450" y="2901315"/>
            <a:ext cx="444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63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8"/>
          <p:cNvSpPr txBox="1">
            <a:spLocks/>
          </p:cNvSpPr>
          <p:nvPr/>
        </p:nvSpPr>
        <p:spPr>
          <a:xfrm rot="0">
            <a:off x="1454785" y="3983990"/>
            <a:ext cx="391668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마스터 서버에 접속하는 순간 로비에 접속하게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로비는 여러 개가 존재할 수 있으며, 로비 안에는 룸이 존재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룸은 서로 독립적인 공간입니다.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5260" y="1338580"/>
            <a:ext cx="3926205" cy="1414145"/>
          </a:xfrm>
          <a:prstGeom prst="rect"/>
          <a:noFill/>
        </p:spPr>
      </p:pic>
      <p:pic>
        <p:nvPicPr>
          <p:cNvPr id="39" name="그림 5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6530" y="2737485"/>
            <a:ext cx="1840865" cy="1145540"/>
          </a:xfrm>
          <a:prstGeom prst="rect"/>
          <a:noFill/>
        </p:spPr>
      </p:pic>
      <p:pic>
        <p:nvPicPr>
          <p:cNvPr id="40" name="그림 6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29965" y="2734310"/>
            <a:ext cx="1840865" cy="1148715"/>
          </a:xfrm>
          <a:prstGeom prst="rect"/>
          <a:noFill/>
        </p:spPr>
      </p:pic>
      <p:sp>
        <p:nvSpPr>
          <p:cNvPr id="43" name="텍스트 상자 9"/>
          <p:cNvSpPr txBox="1">
            <a:spLocks/>
          </p:cNvSpPr>
          <p:nvPr/>
        </p:nvSpPr>
        <p:spPr>
          <a:xfrm>
            <a:off x="6816725" y="5060950"/>
            <a:ext cx="41662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Unique Lobby와 Platinum Lobby 그리고 Challenger Lobby 버튼 오브젝트의 앵커를 지정하고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0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36675"/>
            <a:ext cx="4165600" cy="1099820"/>
          </a:xfrm>
          <a:prstGeom prst="roundRect"/>
          <a:solidFill>
            <a:srgbClr val="EDEDED"/>
          </a:solidFill>
        </p:spPr>
      </p:pic>
      <p:pic>
        <p:nvPicPr>
          <p:cNvPr id="45" name="그림 3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2593975"/>
            <a:ext cx="4171950" cy="1089660"/>
          </a:xfrm>
          <a:prstGeom prst="roundRect"/>
          <a:solidFill>
            <a:srgbClr val="EDEDED"/>
          </a:solidFill>
        </p:spPr>
      </p:pic>
      <p:pic>
        <p:nvPicPr>
          <p:cNvPr id="46" name="그림 3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856990"/>
            <a:ext cx="4171950" cy="1098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1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74"/>
          <p:cNvSpPr txBox="1">
            <a:spLocks/>
          </p:cNvSpPr>
          <p:nvPr/>
        </p:nvSpPr>
        <p:spPr>
          <a:xfrm rot="0">
            <a:off x="1222375" y="3940810"/>
            <a:ext cx="41446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ConnectServer 스크립트에서 포톤 네트워크의 MonoBehaviourPunCallbacks 클래스를 상속합니다.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string 변수를 선언하고 S</a:t>
            </a:r>
            <a:r>
              <a:rPr lang="ko-KR" sz="1800">
                <a:latin typeface="맑은 고딕" charset="0"/>
                <a:ea typeface="맑은 고딕" charset="0"/>
              </a:rPr>
              <a:t>electServer( ) 함수를 선언한 다음 서버에 접속할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6" name="텍스트 상자 10"/>
          <p:cNvSpPr txBox="1">
            <a:spLocks/>
          </p:cNvSpPr>
          <p:nvPr/>
        </p:nvSpPr>
        <p:spPr>
          <a:xfrm rot="0">
            <a:off x="6816725" y="3938270"/>
            <a:ext cx="41490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OnJoinedLobb</a:t>
            </a:r>
            <a:r>
              <a:rPr lang="ko-KR" sz="1800">
                <a:latin typeface="맑은 고딕" charset="0"/>
                <a:ea typeface="맑은 고딕" charset="0"/>
              </a:rPr>
              <a:t>y( ) 함수를 선언</a:t>
            </a:r>
            <a:r>
              <a:rPr lang="ko-KR" sz="1800">
                <a:latin typeface="맑은 고딕" charset="0"/>
                <a:ea typeface="맑은 고딕" charset="0"/>
              </a:rPr>
              <a:t>하고 로비에 접속될 때 씬을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OnConnectedToMaster( ) 함수를 선언한 다음 특정한 로비를 생성하여 특정한 로비로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9" name="그림 7" descr="C:/Users/Admin1/AppData/Roaming/PolarisOffice/ETemp/11252_20358368/fImage13933305633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22070"/>
            <a:ext cx="4140200" cy="2469515"/>
          </a:xfrm>
          <a:prstGeom prst="roundRect"/>
          <a:solidFill>
            <a:srgbClr val="EDEDED"/>
          </a:solidFill>
        </p:spPr>
      </p:pic>
      <p:pic>
        <p:nvPicPr>
          <p:cNvPr id="1150" name="그림 10" descr="C:/Users/Admin1/AppData/Roaming/PolarisOffice/ETemp/11252_20358368/fImage115223066500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322070"/>
            <a:ext cx="4149090" cy="24777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77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>
            <a:off x="1229995" y="2373630"/>
            <a:ext cx="41167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Unique Lobby와 Platinum Lobby 그리고 Challenger Lobby 버튼 오브젝트의 On Click( ) 함수 이벤트를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>
            <a:off x="6822440" y="5266055"/>
            <a:ext cx="41732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File에서 Build Settings를 선택하고 Photon Room 씬을 Scenes in Build에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70330"/>
            <a:ext cx="4114800" cy="916305"/>
          </a:xfrm>
          <a:prstGeom prst="roundRect"/>
          <a:solidFill>
            <a:srgbClr val="EDEDED"/>
          </a:solidFill>
        </p:spPr>
      </p:pic>
      <p:pic>
        <p:nvPicPr>
          <p:cNvPr id="1183" name="그림 12" descr="C:/Users/Admin1/AppData/Roaming/PolarisOffice/ETemp/11252_20358368/fImage79303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363345"/>
            <a:ext cx="4147185" cy="2378710"/>
          </a:xfrm>
          <a:prstGeom prst="rect"/>
          <a:noFill/>
        </p:spPr>
      </p:pic>
      <p:pic>
        <p:nvPicPr>
          <p:cNvPr id="1184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948430"/>
            <a:ext cx="4157345" cy="1231265"/>
          </a:xfrm>
          <a:prstGeom prst="roundRect"/>
          <a:solidFill>
            <a:srgbClr val="EDEDED"/>
          </a:solidFill>
        </p:spPr>
      </p:pic>
      <p:pic>
        <p:nvPicPr>
          <p:cNvPr id="1185" name="그림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716020"/>
            <a:ext cx="4130675" cy="1197610"/>
          </a:xfrm>
          <a:prstGeom prst="roundRect"/>
          <a:solidFill>
            <a:srgbClr val="EDEDED"/>
          </a:solidFill>
        </p:spPr>
      </p:pic>
      <p:sp>
        <p:nvSpPr>
          <p:cNvPr id="1186" name="텍스트 상자 58"/>
          <p:cNvSpPr txBox="1">
            <a:spLocks/>
          </p:cNvSpPr>
          <p:nvPr/>
        </p:nvSpPr>
        <p:spPr>
          <a:xfrm>
            <a:off x="1226820" y="4980940"/>
            <a:ext cx="41167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Unique Lobby와 Platinum Lobby 그리고 Challenger Lobby 버튼 오브젝트의 하위 오브젝트에 텍스트 컴포넌트의 Font Size를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88155" y="410210"/>
            <a:ext cx="36099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85" name="그림 49" descr="C:/Users/Admin1/AppData/Roaming/PolarisOffice/ETemp/11252_20358368/fImage7569366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04620"/>
            <a:ext cx="2461895" cy="3709035"/>
          </a:xfrm>
          <a:prstGeom prst="roundRect"/>
          <a:solidFill>
            <a:srgbClr val="EDEDED"/>
          </a:solidFill>
        </p:spPr>
      </p:pic>
      <p:sp>
        <p:nvSpPr>
          <p:cNvPr id="1187" name="텍스트 상자 53"/>
          <p:cNvSpPr txBox="1">
            <a:spLocks/>
          </p:cNvSpPr>
          <p:nvPr/>
        </p:nvSpPr>
        <p:spPr>
          <a:xfrm>
            <a:off x="1238885" y="5353685"/>
            <a:ext cx="4116705" cy="862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Camera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 3D Camera라는 이름으로 정의합니다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23" descr="C:/Users/Admin1/AppData/Roaming/PolarisOffice/ETemp/11252_20358368/fImage8907309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078355"/>
            <a:ext cx="1437640" cy="2386330"/>
          </a:xfrm>
          <a:prstGeom prst="roundRect"/>
          <a:solidFill>
            <a:srgbClr val="EDEDED"/>
          </a:solidFill>
        </p:spPr>
      </p:pic>
      <p:sp>
        <p:nvSpPr>
          <p:cNvPr id="1194" name="텍스트 상자 36"/>
          <p:cNvSpPr txBox="1">
            <a:spLocks/>
          </p:cNvSpPr>
          <p:nvPr/>
        </p:nvSpPr>
        <p:spPr>
          <a:xfrm rot="0">
            <a:off x="6830060" y="531368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Project 폴더에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37" descr="C:/Users/Admin1/AppData/Roaming/PolarisOffice/ETemp/11252_20358368/fImage42164333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04620"/>
            <a:ext cx="4115435" cy="3724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88155" y="410210"/>
            <a:ext cx="3610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>
            <a:off x="1222375" y="4713605"/>
            <a:ext cx="4133850" cy="1497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그다음으로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UI에 Raw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Raw Image의 이름을 3</a:t>
            </a:r>
            <a:r>
              <a:rPr lang="ko-KR" sz="1800">
                <a:latin typeface="맑은 고딕" charset="0"/>
                <a:ea typeface="맑은 고딕" charset="0"/>
              </a:rPr>
              <a:t>D Texture</a:t>
            </a:r>
            <a:r>
              <a:rPr sz="1800">
                <a:latin typeface="맑은 고딕" charset="0"/>
                <a:ea typeface="맑은 고딕" charset="0"/>
              </a:rPr>
              <a:t>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4980" y="3081655"/>
            <a:ext cx="4133850" cy="6934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Texture 오브젝트의 앵커를 지정하고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88110"/>
            <a:ext cx="2610485" cy="3117850"/>
          </a:xfrm>
          <a:prstGeom prst="roundRect"/>
          <a:solidFill>
            <a:srgbClr val="EDEDED"/>
          </a:solidFill>
        </p:spPr>
      </p:pic>
      <p:pic>
        <p:nvPicPr>
          <p:cNvPr id="1198" name="그림 22" descr="C:/Users/Admin1/AppData/Roaming/PolarisOffice/ETemp/11252_20358368/fImage12691281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88110"/>
            <a:ext cx="4141470" cy="1546860"/>
          </a:xfrm>
          <a:prstGeom prst="roundRect"/>
          <a:solidFill>
            <a:srgbClr val="EDEDED"/>
          </a:solidFill>
        </p:spPr>
      </p:pic>
      <p:pic>
        <p:nvPicPr>
          <p:cNvPr id="1199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3919855"/>
            <a:ext cx="4130675" cy="1492250"/>
          </a:xfrm>
          <a:prstGeom prst="roundRect"/>
          <a:solidFill>
            <a:srgbClr val="EDEDED"/>
          </a:solidFill>
        </p:spPr>
      </p:pic>
      <p:sp>
        <p:nvSpPr>
          <p:cNvPr id="1200" name="텍스트 상자 29"/>
          <p:cNvSpPr txBox="1">
            <a:spLocks/>
          </p:cNvSpPr>
          <p:nvPr/>
        </p:nvSpPr>
        <p:spPr>
          <a:xfrm rot="0">
            <a:off x="6830060" y="5555615"/>
            <a:ext cx="4133850" cy="6559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26" descr="C:/Users/Admin1/AppData/Roaming/PolarisOffice/ETemp/11252_20358368/fImage9236310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9385" y="2019300"/>
            <a:ext cx="1384935" cy="1838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88155" y="410210"/>
            <a:ext cx="3610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>
            <a:off x="1230630" y="5195570"/>
            <a:ext cx="4133850" cy="1016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https://www.mixamo.com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사이트에서 </a:t>
            </a:r>
            <a:r>
              <a:rPr sz="1800">
                <a:latin typeface="맑은 고딕" charset="0"/>
                <a:ea typeface="맑은 고딕" charset="0"/>
              </a:rPr>
              <a:t>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>
            <a:off x="6830060" y="5247640"/>
            <a:ext cx="4294505" cy="9639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다운로드 받은 캐릭터 파</a:t>
            </a:r>
            <a:r>
              <a:rPr lang="ko-KR" sz="1800">
                <a:latin typeface="맑은 고딕" charset="0"/>
                <a:ea typeface="맑은 고딕" charset="0"/>
              </a:rPr>
              <a:t>일을</a:t>
            </a:r>
            <a:r>
              <a:rPr sz="1800">
                <a:latin typeface="맑은 고딕" charset="0"/>
                <a:ea typeface="맑은 고딕" charset="0"/>
              </a:rPr>
              <a:t>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363345"/>
            <a:ext cx="4147185" cy="3641725"/>
          </a:xfrm>
          <a:prstGeom prst="rect"/>
          <a:noFill/>
        </p:spPr>
      </p:pic>
      <p:sp>
        <p:nvSpPr>
          <p:cNvPr id="1202" name="텍스트 상자 32"/>
          <p:cNvSpPr txBox="1">
            <a:spLocks/>
          </p:cNvSpPr>
          <p:nvPr/>
        </p:nvSpPr>
        <p:spPr>
          <a:xfrm>
            <a:off x="6834505" y="2861310"/>
            <a:ext cx="4273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3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81805" cy="1442085"/>
          </a:xfrm>
          <a:prstGeom prst="roundRect"/>
          <a:solidFill>
            <a:srgbClr val="EDEDED"/>
          </a:solidFill>
        </p:spPr>
      </p:pic>
      <p:pic>
        <p:nvPicPr>
          <p:cNvPr id="1204" name="그림 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860" cy="426085"/>
          </a:xfrm>
          <a:prstGeom prst="rect"/>
          <a:noFill/>
        </p:spPr>
      </p:pic>
      <p:pic>
        <p:nvPicPr>
          <p:cNvPr id="1205" name="그림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4090035"/>
            <a:ext cx="948690" cy="923290"/>
          </a:xfrm>
          <a:prstGeom prst="roundRect"/>
          <a:solidFill>
            <a:srgbClr val="EDEDED"/>
          </a:solidFill>
        </p:spPr>
      </p:pic>
      <p:pic>
        <p:nvPicPr>
          <p:cNvPr id="1206" name="그림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5995" y="3970020"/>
            <a:ext cx="2519045" cy="1176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