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955" r:id="rId12"/>
  </p:sldMasterIdLst>
  <p:notesMasterIdLst>
    <p:notesMasterId r:id="rId14"/>
  </p:notesMasterIdLst>
  <p:sldIdLst>
    <p:sldId id="317" r:id="rId16"/>
    <p:sldId id="316" r:id="rId18"/>
    <p:sldId id="318" r:id="rId20"/>
    <p:sldId id="314" r:id="rId21"/>
    <p:sldId id="332" r:id="rId23"/>
    <p:sldId id="319" r:id="rId25"/>
    <p:sldId id="320" r:id="rId27"/>
    <p:sldId id="321" r:id="rId28"/>
    <p:sldId id="322" r:id="rId29"/>
    <p:sldId id="330" r:id="rId30"/>
    <p:sldId id="323" r:id="rId31"/>
    <p:sldId id="324" r:id="rId32"/>
    <p:sldId id="325" r:id="rId33"/>
    <p:sldId id="334" r:id="rId34"/>
    <p:sldId id="326" r:id="rId35"/>
    <p:sldId id="335" r:id="rId36"/>
    <p:sldId id="336" r:id="rId37"/>
    <p:sldId id="337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1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7" Type="http://schemas.openxmlformats.org/officeDocument/2006/relationships/slide" Target="slides/slide7.xml"></Relationship><Relationship Id="rId28" Type="http://schemas.openxmlformats.org/officeDocument/2006/relationships/slide" Target="slides/slide8.xml"></Relationship><Relationship Id="rId29" Type="http://schemas.openxmlformats.org/officeDocument/2006/relationships/slide" Target="slides/slide9.xml"></Relationship><Relationship Id="rId30" Type="http://schemas.openxmlformats.org/officeDocument/2006/relationships/slide" Target="slides/slide10.xml"></Relationship><Relationship Id="rId31" Type="http://schemas.openxmlformats.org/officeDocument/2006/relationships/slide" Target="slides/slide11.xml"></Relationship><Relationship Id="rId32" Type="http://schemas.openxmlformats.org/officeDocument/2006/relationships/slide" Target="slides/slide12.xml"></Relationship><Relationship Id="rId33" Type="http://schemas.openxmlformats.org/officeDocument/2006/relationships/slide" Target="slides/slide13.xml"></Relationship><Relationship Id="rId34" Type="http://schemas.openxmlformats.org/officeDocument/2006/relationships/slide" Target="slides/slide14.xml"></Relationship><Relationship Id="rId35" Type="http://schemas.openxmlformats.org/officeDocument/2006/relationships/slide" Target="slides/slide15.xml"></Relationship><Relationship Id="rId36" Type="http://schemas.openxmlformats.org/officeDocument/2006/relationships/slide" Target="slides/slide16.xml"></Relationship><Relationship Id="rId37" Type="http://schemas.openxmlformats.org/officeDocument/2006/relationships/slide" Target="slides/slide17.xml"></Relationship><Relationship Id="rId38" Type="http://schemas.openxmlformats.org/officeDocument/2006/relationships/slide" Target="slides/slide18.xml"></Relationship><Relationship Id="rId52" Type="http://schemas.openxmlformats.org/officeDocument/2006/relationships/viewProps" Target="viewProps.xml"></Relationship><Relationship Id="rId53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1" Type="http://schemas.openxmlformats.org/officeDocument/2006/relationships/slide" Target="../slides/slide16.xml"></Relationship><Relationship Id="rId2" Type="http://schemas.openxmlformats.org/officeDocument/2006/relationships/notesMaster" Target="../notesMasters/notesMaster1.xml"></Relationship></Relationships>
</file>

<file path=ppt/notesSlides/_rels/notesSlide17.xml.rels><?xml version="1.0" encoding="UTF-8"?>
<Relationships xmlns="http://schemas.openxmlformats.org/package/2006/relationships"><Relationship Id="rId1" Type="http://schemas.openxmlformats.org/officeDocument/2006/relationships/slide" Target="../slides/slide17.xml"></Relationship><Relationship Id="rId2" Type="http://schemas.openxmlformats.org/officeDocument/2006/relationships/notesMaster" Target="../notesMasters/notesMaster1.xml"></Relationship></Relationships>
</file>

<file path=ppt/notesSlides/_rels/notesSlide18.xml.rels><?xml version="1.0" encoding="UTF-8"?>
<Relationships xmlns="http://schemas.openxmlformats.org/package/2006/relationships"><Relationship Id="rId1" Type="http://schemas.openxmlformats.org/officeDocument/2006/relationships/slide" Target="../slides/slide18.xml"></Relationship><Relationship Id="rId2" Type="http://schemas.openxmlformats.org/officeDocument/2006/relationships/notesMaster" Target="../notesMasters/notesMaster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6" Type="http://schemas.openxmlformats.org/officeDocument/2006/relationships/notesSlide" Target="../notesSlides/notesSlide1.xml"></Relationship><Relationship Id="rId8" Type="http://schemas.openxmlformats.org/officeDocument/2006/relationships/image" Target="../media/fImage221221388467.png"></Relationship><Relationship Id="rId9" Type="http://schemas.openxmlformats.org/officeDocument/2006/relationships/image" Target="../media/fImage4795621241.png"></Relationship><Relationship Id="rId10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4" Type="http://schemas.openxmlformats.org/officeDocument/2006/relationships/notesSlide" Target="../notesSlides/notesSlide10.xml"></Relationship><Relationship Id="rId9" Type="http://schemas.openxmlformats.org/officeDocument/2006/relationships/image" Target="../media/fImage2478525141.png"></Relationship><Relationship Id="rId10" Type="http://schemas.openxmlformats.org/officeDocument/2006/relationships/image" Target="../media/fImage69612528467.png"></Relationship><Relationship Id="rId11" Type="http://schemas.openxmlformats.org/officeDocument/2006/relationships/image" Target="../media/fImage247852536334.png"></Relationship><Relationship Id="rId12" Type="http://schemas.openxmlformats.org/officeDocument/2006/relationships/image" Target="../media/fImage75182546500.png"></Relationship><Relationship Id="rId13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241662822391.png"></Relationship><Relationship Id="rId4" Type="http://schemas.openxmlformats.org/officeDocument/2006/relationships/image" Target="../media/fImage330252883902.png"></Relationship><Relationship Id="rId5" Type="http://schemas.openxmlformats.org/officeDocument/2006/relationships/image" Target="../media/fImage2273289153.png"></Relationship><Relationship Id="rId7" Type="http://schemas.openxmlformats.org/officeDocument/2006/relationships/notesSlide" Target="../notesSlides/notesSlide11.xml"></Relationship><Relationship Id="rId10" Type="http://schemas.openxmlformats.org/officeDocument/2006/relationships/image" Target="../media/fImage94112416334.png"></Relationship><Relationship Id="rId11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5" Type="http://schemas.openxmlformats.org/officeDocument/2006/relationships/notesSlide" Target="../notesSlides/notesSlide12.xml"></Relationship><Relationship Id="rId10" Type="http://schemas.openxmlformats.org/officeDocument/2006/relationships/image" Target="../media/fImage117912479169.png"></Relationship><Relationship Id="rId11" Type="http://schemas.openxmlformats.org/officeDocument/2006/relationships/image" Target="../media/fImage248182495724.png"></Relationship><Relationship Id="rId12" Type="http://schemas.openxmlformats.org/officeDocument/2006/relationships/image" Target="../media/fImage478772551478.png"></Relationship><Relationship Id="rId13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4" Type="http://schemas.openxmlformats.org/officeDocument/2006/relationships/notesSlide" Target="../notesSlides/notesSlide13.xml"></Relationship><Relationship Id="rId12" Type="http://schemas.openxmlformats.org/officeDocument/2006/relationships/image" Target="../media/fImage356663306334.png"></Relationship><Relationship Id="rId13" Type="http://schemas.openxmlformats.org/officeDocument/2006/relationships/image" Target="../media/fImage503772599358.png"></Relationship><Relationship Id="rId14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4" Type="http://schemas.openxmlformats.org/officeDocument/2006/relationships/notesSlide" Target="../notesSlides/notesSlide14.xml"></Relationship><Relationship Id="rId5" Type="http://schemas.openxmlformats.org/officeDocument/2006/relationships/image" Target="../media/fImage537522606962.png"></Relationship><Relationship Id="rId6" Type="http://schemas.openxmlformats.org/officeDocument/2006/relationships/image" Target="../media/fImage836232614464.png"></Relationship><Relationship Id="rId7" Type="http://schemas.openxmlformats.org/officeDocument/2006/relationships/slideLayout" Target="../slideLayouts/slideLayout5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fImage341333385447.png"></Relationship><Relationship Id="rId5" Type="http://schemas.openxmlformats.org/officeDocument/2006/relationships/notesSlide" Target="../notesSlides/notesSlide15.xml"></Relationship><Relationship Id="rId11" Type="http://schemas.openxmlformats.org/officeDocument/2006/relationships/image" Target="../media/fImage80842625705.png"></Relationship><Relationship Id="rId12" Type="http://schemas.openxmlformats.org/officeDocument/2006/relationships/image" Target="../media/fImage96052638145.png"></Relationship><Relationship Id="rId13" Type="http://schemas.openxmlformats.org/officeDocument/2006/relationships/image" Target="../media/fImage125453266827.png"></Relationship><Relationship Id="rId14" Type="http://schemas.openxmlformats.org/officeDocument/2006/relationships/slideLayout" Target="../slideLayouts/slideLayout5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30173553281.png"></Relationship><Relationship Id="rId3" Type="http://schemas.openxmlformats.org/officeDocument/2006/relationships/image" Target="../media/fImage80093566827.png"></Relationship><Relationship Id="rId4" Type="http://schemas.openxmlformats.org/officeDocument/2006/relationships/image" Target="../media/fImage81693579961.png"></Relationship><Relationship Id="rId5" Type="http://schemas.openxmlformats.org/officeDocument/2006/relationships/image" Target="../media/fImage5250358491.png"></Relationship><Relationship Id="rId6" Type="http://schemas.openxmlformats.org/officeDocument/2006/relationships/image" Target="../media/fImage119753612995.png"></Relationship><Relationship Id="rId7" Type="http://schemas.openxmlformats.org/officeDocument/2006/relationships/image" Target="../media/fImage56133631942.png"></Relationship><Relationship Id="rId8" Type="http://schemas.openxmlformats.org/officeDocument/2006/relationships/notesSlide" Target="../notesSlides/notesSlide16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01733774827.png"></Relationship><Relationship Id="rId3" Type="http://schemas.openxmlformats.org/officeDocument/2006/relationships/image" Target="../media/fImage81193785436.png"></Relationship><Relationship Id="rId4" Type="http://schemas.openxmlformats.org/officeDocument/2006/relationships/image" Target="../media/fImage120493802391.png"></Relationship><Relationship Id="rId5" Type="http://schemas.openxmlformats.org/officeDocument/2006/relationships/image" Target="../media/fImage30173824604.png"></Relationship><Relationship Id="rId6" Type="http://schemas.openxmlformats.org/officeDocument/2006/relationships/image" Target="../media/fImage81243833902.png"></Relationship><Relationship Id="rId7" Type="http://schemas.openxmlformats.org/officeDocument/2006/relationships/image" Target="../media/fImage12689385153.png"></Relationship><Relationship Id="rId8" Type="http://schemas.openxmlformats.org/officeDocument/2006/relationships/notesSlide" Target="../notesSlides/notesSlide17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8169402292.png"></Relationship><Relationship Id="rId3" Type="http://schemas.openxmlformats.org/officeDocument/2006/relationships/image" Target="../media/fImage52504032382.png"></Relationship><Relationship Id="rId4" Type="http://schemas.openxmlformats.org/officeDocument/2006/relationships/image" Target="../media/fImage58464067421.png"></Relationship><Relationship Id="rId5" Type="http://schemas.openxmlformats.org/officeDocument/2006/relationships/image" Target="../media/fImage159744078716.png"></Relationship><Relationship Id="rId6" Type="http://schemas.openxmlformats.org/officeDocument/2006/relationships/image" Target="../media/fImage119524089718.png"></Relationship><Relationship Id="rId7" Type="http://schemas.openxmlformats.org/officeDocument/2006/relationships/notesSlide" Target="../notesSlides/notesSlide18.xml"></Relationship></Relationships>
</file>

<file path=ppt/slides/_rels/slide2.xml.rels><?xml version="1.0" encoding="UTF-8"?>
<Relationships xmlns="http://schemas.openxmlformats.org/package/2006/relationships"><Relationship Id="rId7" Type="http://schemas.openxmlformats.org/officeDocument/2006/relationships/notesSlide" Target="../notesSlides/notesSlide2.xml"></Relationship><Relationship Id="rId9" Type="http://schemas.openxmlformats.org/officeDocument/2006/relationships/image" Target="../media/fImage522971406500.png"></Relationship><Relationship Id="rId10" Type="http://schemas.openxmlformats.org/officeDocument/2006/relationships/image" Target="../media/fImage20639513741.png"></Relationship><Relationship Id="rId11" Type="http://schemas.openxmlformats.org/officeDocument/2006/relationships/image" Target="../media/fImage1023922641.png"></Relationship><Relationship Id="rId12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8" Type="http://schemas.openxmlformats.org/officeDocument/2006/relationships/notesSlide" Target="../notesSlides/notesSlide3.xml"></Relationship><Relationship Id="rId9" Type="http://schemas.openxmlformats.org/officeDocument/2006/relationships/image" Target="../media/fImage337991419169.png"></Relationship><Relationship Id="rId10" Type="http://schemas.openxmlformats.org/officeDocument/2006/relationships/image" Target="../media/fImage178001425724.png"></Relationship><Relationship Id="rId11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notesSlide" Target="../notesSlides/notesSlide4.xml"></Relationship><Relationship Id="rId12" Type="http://schemas.openxmlformats.org/officeDocument/2006/relationships/image" Target="../media/fImage45452278467.png"></Relationship><Relationship Id="rId13" Type="http://schemas.openxmlformats.org/officeDocument/2006/relationships/image" Target="../media/fImage73462286334.png"></Relationship><Relationship Id="rId14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507371496962.png"></Relationship><Relationship Id="rId3" Type="http://schemas.openxmlformats.org/officeDocument/2006/relationships/image" Target="../media/fImage168233156500.png"></Relationship><Relationship Id="rId4" Type="http://schemas.openxmlformats.org/officeDocument/2006/relationships/image" Target="../media/fImage223103209169.png"></Relationship><Relationship Id="rId5" Type="http://schemas.openxmlformats.org/officeDocument/2006/relationships/notesSlide" Target="../notesSlides/notesSlide5.xml"></Relationship></Relationships>
</file>

<file path=ppt/slides/_rels/slide6.xml.rels><?xml version="1.0" encoding="UTF-8"?>
<Relationships xmlns="http://schemas.openxmlformats.org/package/2006/relationships"><Relationship Id="rId6" Type="http://schemas.openxmlformats.org/officeDocument/2006/relationships/notesSlide" Target="../notesSlides/notesSlide6.xml"></Relationship><Relationship Id="rId9" Type="http://schemas.openxmlformats.org/officeDocument/2006/relationships/image" Target="../media/fImage330901548145.png"></Relationship><Relationship Id="rId10" Type="http://schemas.openxmlformats.org/officeDocument/2006/relationships/image" Target="../media/fImage364772413281.png"></Relationship><Relationship Id="rId11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image" Target="../media/fImage183122426827.png"></Relationship><Relationship Id="rId4" Type="http://schemas.openxmlformats.org/officeDocument/2006/relationships/notesSlide" Target="../notesSlides/notesSlide7.xml"></Relationship><Relationship Id="rId5" Type="http://schemas.openxmlformats.org/officeDocument/2006/relationships/image" Target="../media/fImage123742539961.png"></Relationship><Relationship Id="rId6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3" Type="http://schemas.openxmlformats.org/officeDocument/2006/relationships/image" Target="../media/fImage11611254491.png"></Relationship><Relationship Id="rId4" Type="http://schemas.openxmlformats.org/officeDocument/2006/relationships/image" Target="../media/fImage234462552995.png"></Relationship><Relationship Id="rId5" Type="http://schemas.openxmlformats.org/officeDocument/2006/relationships/notesSlide" Target="../notesSlides/notesSlide8.xml"></Relationship><Relationship Id="rId6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250602681942.png"></Relationship><Relationship Id="rId3" Type="http://schemas.openxmlformats.org/officeDocument/2006/relationships/image" Target="../media/fImage191382694827.png"></Relationship><Relationship Id="rId5" Type="http://schemas.openxmlformats.org/officeDocument/2006/relationships/notesSlide" Target="../notesSlides/notesSlide9.xml"></Relationship><Relationship Id="rId6" Type="http://schemas.openxmlformats.org/officeDocument/2006/relationships/image" Target="../media/fImage64373136334.png"></Relationship><Relationship Id="rId7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09135" y="361315"/>
            <a:ext cx="31737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첫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6830695" y="5233035"/>
            <a:ext cx="41268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 번째로 Google에서 PlayFab을 </a:t>
            </a:r>
            <a:r>
              <a:rPr lang="ko-KR" sz="1800">
                <a:latin typeface="맑은 고딕" charset="0"/>
                <a:ea typeface="맑은 고딕" charset="0"/>
              </a:rPr>
              <a:t>입력하고</a:t>
            </a:r>
            <a:r>
              <a:rPr lang="ko-KR" sz="1800">
                <a:latin typeface="맑은 고딕" charset="0"/>
                <a:ea typeface="맑은 고딕" charset="0"/>
              </a:rPr>
              <a:t> Azure PlayFab이라는 </a:t>
            </a:r>
            <a:r>
              <a:rPr lang="ko-KR" sz="1800">
                <a:latin typeface="맑은 고딕" charset="0"/>
                <a:ea typeface="맑은 고딕" charset="0"/>
              </a:rPr>
              <a:t>사이트에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접속합니다.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6" name="그림 2" descr="C:/Users/Admin1/AppData/Roaming/PolarisOffice/ETemp/18832_10739096/fImage221221388467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1455420"/>
            <a:ext cx="4119880" cy="3532505"/>
          </a:xfrm>
          <a:prstGeom prst="roundRect"/>
          <a:solidFill>
            <a:srgbClr val="EDEDED"/>
          </a:solidFill>
        </p:spPr>
      </p:pic>
      <p:pic>
        <p:nvPicPr>
          <p:cNvPr id="19" name="그림 5" descr="C:/Users/Admin1/AppData/Roaming/PolarisOffice/ETemp/18832_10739096/fImage4795621241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2375" y="2566670"/>
            <a:ext cx="4149090" cy="2524760"/>
          </a:xfrm>
          <a:prstGeom prst="roundRect"/>
          <a:solidFill>
            <a:srgbClr val="EDEDED"/>
          </a:solidFill>
        </p:spPr>
      </p:pic>
      <p:sp>
        <p:nvSpPr>
          <p:cNvPr id="20" name="텍스트 상자 16"/>
          <p:cNvSpPr txBox="1">
            <a:spLocks/>
          </p:cNvSpPr>
          <p:nvPr/>
        </p:nvSpPr>
        <p:spPr>
          <a:xfrm rot="0">
            <a:off x="1239520" y="5265420"/>
            <a:ext cx="413639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PlayFab은</a:t>
            </a:r>
            <a:r>
              <a:rPr lang="ko-KR" sz="1800">
                <a:latin typeface="맑은 고딕" charset="0"/>
                <a:ea typeface="맑은 고딕" charset="0"/>
              </a:rPr>
              <a:t> Entity라는 데이터 단위로 </a:t>
            </a:r>
            <a:r>
              <a:rPr lang="ko-KR" sz="1800">
                <a:latin typeface="맑은 고딕" charset="0"/>
                <a:ea typeface="맑은 고딕" charset="0"/>
              </a:rPr>
              <a:t>관리되며</a:t>
            </a:r>
            <a:r>
              <a:rPr lang="ko-KR" sz="1800">
                <a:latin typeface="맑은 고딕" charset="0"/>
                <a:ea typeface="맑은 고딕" charset="0"/>
              </a:rPr>
              <a:t>,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PlayFab의 </a:t>
            </a:r>
            <a:r>
              <a:rPr lang="ko-KR" sz="1800">
                <a:latin typeface="맑은 고딕" charset="0"/>
                <a:ea typeface="맑은 고딕" charset="0"/>
              </a:rPr>
              <a:t>API 호출은 </a:t>
            </a:r>
            <a:r>
              <a:rPr lang="ko-KR" sz="1800">
                <a:latin typeface="맑은 고딕" charset="0"/>
                <a:ea typeface="맑은 고딕" charset="0"/>
              </a:rPr>
              <a:t>병렬로</a:t>
            </a:r>
            <a:r>
              <a:rPr lang="ko-KR" sz="1800">
                <a:latin typeface="맑은 고딕" charset="0"/>
                <a:ea typeface="맑은 고딕" charset="0"/>
              </a:rPr>
              <a:t> 처리됩니다.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1"/>
          <p:cNvSpPr txBox="1">
            <a:spLocks/>
          </p:cNvSpPr>
          <p:nvPr/>
        </p:nvSpPr>
        <p:spPr>
          <a:xfrm rot="0">
            <a:off x="1231265" y="1443355"/>
            <a:ext cx="413575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PlayFab이란?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게임</a:t>
            </a:r>
            <a:r>
              <a:rPr lang="ko-KR" sz="1800">
                <a:latin typeface="맑은 고딕" charset="0"/>
                <a:ea typeface="맑은 고딕" charset="0"/>
              </a:rPr>
              <a:t> 서버를 사용하기 위한 실시간 </a:t>
            </a:r>
            <a:r>
              <a:rPr lang="ko-KR" sz="1800">
                <a:latin typeface="맑은 고딕" charset="0"/>
                <a:ea typeface="맑은 고딕" charset="0"/>
              </a:rPr>
              <a:t>서비스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시스템입니다.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87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378460"/>
            <a:ext cx="3505835" cy="5556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1230630" y="5080635"/>
            <a:ext cx="41452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UI에서 Input Field를 </a:t>
            </a:r>
            <a:r>
              <a:rPr lang="ko-KR" sz="1800">
                <a:latin typeface="맑은 고딕" charset="0"/>
                <a:ea typeface="맑은 고딕" charset="0"/>
              </a:rPr>
              <a:t>생성한 </a:t>
            </a:r>
            <a:r>
              <a:rPr lang="ko-KR" sz="1800">
                <a:latin typeface="맑은 고딕" charset="0"/>
                <a:ea typeface="맑은 고딕" charset="0"/>
              </a:rPr>
              <a:t>다</a:t>
            </a:r>
            <a:r>
              <a:rPr lang="ko-KR" sz="1800">
                <a:latin typeface="맑은 고딕" charset="0"/>
                <a:ea typeface="맑은 고딕" charset="0"/>
              </a:rPr>
              <a:t>음</a:t>
            </a:r>
            <a:r>
              <a:rPr lang="ko-KR" sz="1800">
                <a:latin typeface="맑은 고딕" charset="0"/>
                <a:ea typeface="맑은 고딕" charset="0"/>
              </a:rPr>
              <a:t> Email Input이라는 이름</a:t>
            </a:r>
            <a:r>
              <a:rPr lang="ko-KR" sz="1800">
                <a:latin typeface="맑은 고딕" charset="0"/>
                <a:ea typeface="맑은 고딕" charset="0"/>
              </a:rPr>
              <a:t>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1" name="텍스트 상자 10"/>
          <p:cNvSpPr txBox="1">
            <a:spLocks/>
          </p:cNvSpPr>
          <p:nvPr/>
        </p:nvSpPr>
        <p:spPr>
          <a:xfrm rot="0">
            <a:off x="6813550" y="5083810"/>
            <a:ext cx="41351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UI에서 Input Field를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Password</a:t>
            </a:r>
            <a:r>
              <a:rPr lang="ko-KR" sz="1800">
                <a:latin typeface="맑은 고딕" charset="0"/>
                <a:ea typeface="맑은 고딕" charset="0"/>
              </a:rPr>
              <a:t> Input이라는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4" name="그림 15" descr="C:/Users/Admin1/AppData/Roaming/PolarisOffice/ETemp/18644_16045856/fImage2478525141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8090" y="1438275"/>
            <a:ext cx="2778125" cy="3506470"/>
          </a:xfrm>
          <a:prstGeom prst="roundRect"/>
          <a:solidFill>
            <a:srgbClr val="EDEDED"/>
          </a:solidFill>
        </p:spPr>
      </p:pic>
      <p:pic>
        <p:nvPicPr>
          <p:cNvPr id="65" name="그림 18" descr="C:/Users/Admin1/AppData/Roaming/PolarisOffice/ETemp/18644_16045856/fImage69612528467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26230" y="2230755"/>
            <a:ext cx="1240790" cy="1947545"/>
          </a:xfrm>
          <a:prstGeom prst="roundRect"/>
          <a:solidFill>
            <a:srgbClr val="EDEDED"/>
          </a:solidFill>
        </p:spPr>
      </p:pic>
      <p:pic>
        <p:nvPicPr>
          <p:cNvPr id="66" name="그림 23" descr="C:/Users/Admin1/AppData/Roaming/PolarisOffice/ETemp/18644_16045856/fImage247852536334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38275"/>
            <a:ext cx="2731135" cy="3500755"/>
          </a:xfrm>
          <a:prstGeom prst="roundRect"/>
          <a:solidFill>
            <a:srgbClr val="EDEDED"/>
          </a:solidFill>
        </p:spPr>
      </p:pic>
      <p:pic>
        <p:nvPicPr>
          <p:cNvPr id="67" name="그림 24" descr="C:/Users/Admin1/AppData/Roaming/PolarisOffice/ETemp/18644_16045856/fImage75182546500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16135" y="2222500"/>
            <a:ext cx="1241425" cy="194691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353695"/>
            <a:ext cx="35052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열한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1238250" y="5197475"/>
            <a:ext cx="40373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Password Input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선택하고</a:t>
            </a:r>
            <a:r>
              <a:rPr lang="ko-KR" sz="1800">
                <a:latin typeface="맑은 고딕" charset="0"/>
                <a:ea typeface="맑은 고딕" charset="0"/>
              </a:rPr>
              <a:t> Content Type을 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[Password]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6861810" y="4368800"/>
            <a:ext cx="410400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23.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빈 게임 오브젝트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이름을 Photon </a:t>
            </a:r>
            <a:r>
              <a:rPr lang="ko-KR" sz="1800">
                <a:latin typeface="맑은 고딕" charset="0"/>
                <a:ea typeface="맑은 고딕" charset="0"/>
              </a:rPr>
              <a:t>Setting으로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</a:t>
            </a:r>
            <a:r>
              <a:rPr lang="ko-KR" sz="1800">
                <a:latin typeface="맑은 고딕" charset="0"/>
                <a:ea typeface="맑은 고딕" charset="0"/>
              </a:rPr>
              <a:t> 나서 PhotonSetting이라는 </a:t>
            </a:r>
            <a:r>
              <a:rPr lang="ko-KR" sz="1800">
                <a:latin typeface="맑은 고딕" charset="0"/>
                <a:ea typeface="맑은 고딕" charset="0"/>
              </a:rPr>
              <a:t>스크립트를</a:t>
            </a:r>
            <a:r>
              <a:rPr lang="ko-KR" sz="1800">
                <a:latin typeface="맑은 고딕" charset="0"/>
                <a:ea typeface="맑은 고딕" charset="0"/>
              </a:rPr>
              <a:t> 생성하고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9" name="그림 32" descr="C:/Users/Admin1/AppData/Roaming/PolarisOffice/ETemp/18644_16045856/fImage24166282239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9360" y="1438275"/>
            <a:ext cx="4126230" cy="3601720"/>
          </a:xfrm>
          <a:prstGeom prst="roundRect"/>
          <a:solidFill>
            <a:srgbClr val="EDEDED"/>
          </a:solidFill>
        </p:spPr>
      </p:pic>
      <p:pic>
        <p:nvPicPr>
          <p:cNvPr id="61" name="그림 37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63715" y="1438275"/>
            <a:ext cx="2348230" cy="2785745"/>
          </a:xfrm>
          <a:prstGeom prst="roundRect"/>
          <a:solidFill>
            <a:srgbClr val="EDEDED"/>
          </a:solidFill>
        </p:spPr>
      </p:pic>
      <p:pic>
        <p:nvPicPr>
          <p:cNvPr id="62" name="그림 38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917430" y="3516630"/>
            <a:ext cx="703580" cy="706755"/>
          </a:xfrm>
          <a:prstGeom prst="roundRect"/>
          <a:solidFill>
            <a:srgbClr val="EDEDED"/>
          </a:solidFill>
        </p:spPr>
      </p:pic>
      <p:cxnSp>
        <p:nvCxnSpPr>
          <p:cNvPr id="67" name="도형 17"/>
          <p:cNvCxnSpPr>
            <a:stCxn id="62" idx="0"/>
            <a:endCxn id="68" idx="2"/>
          </p:cNvCxnSpPr>
          <p:nvPr/>
        </p:nvCxnSpPr>
        <p:spPr>
          <a:xfrm rot="0" flipH="1" flipV="1">
            <a:off x="10267950" y="3093720"/>
            <a:ext cx="1905" cy="42354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그림 7" descr="C:/Users/Admin1/AppData/Roaming/PolarisOffice/ETemp/18644_16045856/fImage94112416334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562465" y="1438275"/>
            <a:ext cx="1412240" cy="165608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04665" y="363220"/>
            <a:ext cx="35807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열두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1229995" y="5186045"/>
            <a:ext cx="41198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25.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PhotonSetting </a:t>
            </a:r>
            <a:r>
              <a:rPr lang="ko-KR" sz="1800">
                <a:latin typeface="맑은 고딕" charset="0"/>
                <a:ea typeface="맑은 고딕" charset="0"/>
              </a:rPr>
              <a:t>스크립트에서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 InputField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변수</a:t>
            </a:r>
            <a:r>
              <a:rPr lang="ko-KR" sz="1800">
                <a:latin typeface="맑은 고딕" charset="0"/>
                <a:ea typeface="맑은 고딕" charset="0"/>
              </a:rPr>
              <a:t> 2개와 </a:t>
            </a:r>
            <a:r>
              <a:rPr lang="ko-KR" sz="1800">
                <a:latin typeface="맑은 고딕" charset="0"/>
                <a:ea typeface="맑은 고딕" charset="0"/>
              </a:rPr>
              <a:t>DropDown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변수를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7" name="텍스트 상자 59"/>
          <p:cNvSpPr txBox="1">
            <a:spLocks/>
          </p:cNvSpPr>
          <p:nvPr/>
        </p:nvSpPr>
        <p:spPr>
          <a:xfrm rot="0">
            <a:off x="6813550" y="4076065"/>
            <a:ext cx="414337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26.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LoginSuccess( ) 함수를 </a:t>
            </a:r>
            <a:r>
              <a:rPr lang="ko-KR" sz="1800">
                <a:latin typeface="맑은 고딕" charset="0"/>
                <a:ea typeface="맑은 고딕" charset="0"/>
              </a:rPr>
              <a:t>선언한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AutomaticallySyncScene 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비활성화합니다.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lang="ko-KR" sz="1800">
                <a:latin typeface="맑은 고딕" charset="0"/>
                <a:ea typeface="맑은 고딕" charset="0"/>
              </a:rPr>
              <a:t> 로그인 인증 </a:t>
            </a:r>
            <a:r>
              <a:rPr lang="ko-KR" sz="1800">
                <a:latin typeface="맑은 고딕" charset="0"/>
                <a:ea typeface="맑은 고딕" charset="0"/>
              </a:rPr>
              <a:t>절차가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성공되었을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Photon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Lobby씬으로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이동하도록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2" name="그림 7" descr="C:/Users/Admin1/AppData/Roaming/PolarisOffice/ETemp/18644_16045856/fImage117912479169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1438275"/>
            <a:ext cx="4117975" cy="1473835"/>
          </a:xfrm>
          <a:prstGeom prst="roundRect"/>
          <a:solidFill>
            <a:srgbClr val="EDEDED"/>
          </a:solidFill>
        </p:spPr>
      </p:pic>
      <p:sp>
        <p:nvSpPr>
          <p:cNvPr id="63" name="텍스트 상자 10"/>
          <p:cNvSpPr txBox="1">
            <a:spLocks/>
          </p:cNvSpPr>
          <p:nvPr/>
        </p:nvSpPr>
        <p:spPr>
          <a:xfrm rot="0">
            <a:off x="1232535" y="3009900"/>
            <a:ext cx="412623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PhotonSetting 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회전 값을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4" name="그림 11" descr="C:/Users/Admin1/AppData/Roaming/PolarisOffice/ETemp/18644_16045856/fImage248182495724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3645" y="3832860"/>
            <a:ext cx="4117975" cy="1257935"/>
          </a:xfrm>
          <a:prstGeom prst="roundRect"/>
          <a:solidFill>
            <a:srgbClr val="EDEDED"/>
          </a:solidFill>
        </p:spPr>
      </p:pic>
      <p:pic>
        <p:nvPicPr>
          <p:cNvPr id="65" name="그림 27" descr="C:/Users/Admin1/AppData/Roaming/PolarisOffice/ETemp/18644_16045856/fImage478772551478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38275"/>
            <a:ext cx="4126230" cy="247269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34510" y="313055"/>
            <a:ext cx="35217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열세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7" name="텍스트 상자 19"/>
          <p:cNvSpPr txBox="1">
            <a:spLocks/>
          </p:cNvSpPr>
          <p:nvPr/>
        </p:nvSpPr>
        <p:spPr>
          <a:xfrm rot="0">
            <a:off x="6821805" y="4105275"/>
            <a:ext cx="412686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</a:t>
            </a:r>
            <a:r>
              <a:rPr lang="ko-KR" sz="1800">
                <a:latin typeface="맑은 고딕" charset="0"/>
                <a:ea typeface="맑은 고딕" charset="0"/>
              </a:rPr>
              <a:t>SignUpSuccess( )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함수를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선언한 </a:t>
            </a:r>
            <a:r>
              <a:rPr lang="ko-KR" sz="1800">
                <a:latin typeface="맑은 고딕" charset="0"/>
                <a:ea typeface="맑은 고딕" charset="0"/>
              </a:rPr>
              <a:t>다</a:t>
            </a:r>
            <a:r>
              <a:rPr lang="ko-KR" sz="1800">
                <a:latin typeface="맑은 고딕" charset="0"/>
                <a:ea typeface="맑은 고딕" charset="0"/>
              </a:rPr>
              <a:t>음 </a:t>
            </a:r>
            <a:r>
              <a:rPr lang="ko-KR" sz="1800">
                <a:latin typeface="맑은 고딕" charset="0"/>
                <a:ea typeface="맑은 고딕" charset="0"/>
              </a:rPr>
              <a:t>NotficationManager.NotificationWindow(</a:t>
            </a:r>
            <a:r>
              <a:rPr lang="ko-KR" sz="1800">
                <a:latin typeface="맑은 고딕" charset="0"/>
                <a:ea typeface="맑은 고딕" charset="0"/>
              </a:rPr>
              <a:t> )를 호출합니다.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 </a:t>
            </a:r>
            <a:r>
              <a:rPr lang="ko-KR" sz="1800">
                <a:latin typeface="맑은 고딕" charset="0"/>
                <a:ea typeface="맑은 고딕" charset="0"/>
              </a:rPr>
              <a:t>NotificationWindow( ) </a:t>
            </a:r>
            <a:r>
              <a:rPr lang="ko-KR" sz="1800">
                <a:latin typeface="맑은 고딕" charset="0"/>
                <a:ea typeface="맑은 고딕" charset="0"/>
              </a:rPr>
              <a:t>함수의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인수로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string 값을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9" name="텍스트 상자 30"/>
          <p:cNvSpPr txBox="1">
            <a:spLocks/>
          </p:cNvSpPr>
          <p:nvPr/>
        </p:nvSpPr>
        <p:spPr>
          <a:xfrm rot="0">
            <a:off x="1235710" y="4108450"/>
            <a:ext cx="414083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LoginFailure( )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함수를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선언한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NotficationManager.NotificationWindow(</a:t>
            </a:r>
            <a:r>
              <a:rPr lang="ko-KR" sz="1800">
                <a:latin typeface="맑은 고딕" charset="0"/>
                <a:ea typeface="맑은 고딕" charset="0"/>
              </a:rPr>
              <a:t> )를 호출합니다.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NotificationWindow( ) 함수의 </a:t>
            </a:r>
            <a:r>
              <a:rPr lang="ko-KR" sz="1800">
                <a:latin typeface="맑은 고딕" charset="0"/>
                <a:ea typeface="맑은 고딕" charset="0"/>
              </a:rPr>
              <a:t>인수로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string 값을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0" name="그림 31" descr="C:/Users/Admin1/AppData/Roaming/PolarisOffice/ETemp/18644_16045856/fImage356663306334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47165"/>
            <a:ext cx="4126230" cy="2515870"/>
          </a:xfrm>
          <a:prstGeom prst="roundRect"/>
          <a:solidFill>
            <a:srgbClr val="EDEDED"/>
          </a:solidFill>
        </p:spPr>
      </p:pic>
      <p:pic>
        <p:nvPicPr>
          <p:cNvPr id="71" name="그림 35" descr="C:/Users/Admin1/AppData/Roaming/PolarisOffice/ETemp/18644_16045856/fImage503772599358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9425" y="1447165"/>
            <a:ext cx="4119245" cy="251587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40505" cy="3721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34510" y="313055"/>
            <a:ext cx="352234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열네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7" name="Rect 0"/>
          <p:cNvSpPr txBox="1">
            <a:spLocks/>
          </p:cNvSpPr>
          <p:nvPr/>
        </p:nvSpPr>
        <p:spPr>
          <a:xfrm rot="0">
            <a:off x="6814185" y="4125595"/>
            <a:ext cx="414337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SignUp( ) 함수를 </a:t>
            </a:r>
            <a:r>
              <a:rPr lang="ko-KR" sz="1800">
                <a:latin typeface="맑은 고딕" charset="0"/>
                <a:ea typeface="맑은 고딕" charset="0"/>
              </a:rPr>
              <a:t>선언하고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가입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대한</a:t>
            </a:r>
            <a:r>
              <a:rPr lang="ko-KR" sz="1800">
                <a:latin typeface="맑은 고딕" charset="0"/>
                <a:ea typeface="맑은 고딕" charset="0"/>
              </a:rPr>
              <a:t> 정보를 </a:t>
            </a:r>
            <a:r>
              <a:rPr lang="ko-KR" sz="1800">
                <a:latin typeface="맑은 고딕" charset="0"/>
                <a:ea typeface="맑은 고딕" charset="0"/>
              </a:rPr>
              <a:t>입력받습니다.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회원 가입의 여부를 </a:t>
            </a:r>
            <a:r>
              <a:rPr lang="ko-KR" sz="1800">
                <a:latin typeface="맑은 고딕" charset="0"/>
                <a:ea typeface="맑은 고딕" charset="0"/>
              </a:rPr>
              <a:t>등록하는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RegisterPlayFabUser(</a:t>
            </a:r>
            <a:r>
              <a:rPr lang="ko-KR" sz="1800">
                <a:latin typeface="맑은 고딕" charset="0"/>
                <a:ea typeface="맑은 고딕" charset="0"/>
              </a:rPr>
              <a:t> )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함수로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회원 </a:t>
            </a:r>
            <a:r>
              <a:rPr lang="ko-KR" sz="1800">
                <a:latin typeface="맑은 고딕" charset="0"/>
                <a:ea typeface="맑은 고딕" charset="0"/>
              </a:rPr>
              <a:t>가입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등록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절차를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확인합니다.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9" name="Rect 0"/>
          <p:cNvSpPr txBox="1">
            <a:spLocks/>
          </p:cNvSpPr>
          <p:nvPr/>
        </p:nvSpPr>
        <p:spPr>
          <a:xfrm rot="0">
            <a:off x="1231900" y="4124960"/>
            <a:ext cx="413512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29.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SignUpFailure( )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함수를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선언한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NotficationManager.NotificationWindow(</a:t>
            </a:r>
            <a:r>
              <a:rPr lang="ko-KR" sz="1800">
                <a:latin typeface="맑은 고딕" charset="0"/>
                <a:ea typeface="맑은 고딕" charset="0"/>
              </a:rPr>
              <a:t> )를 호출합니다.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NotificationWindow( ) </a:t>
            </a:r>
            <a:r>
              <a:rPr lang="ko-KR" sz="1800">
                <a:latin typeface="맑은 고딕" charset="0"/>
                <a:ea typeface="맑은 고딕" charset="0"/>
              </a:rPr>
              <a:t>함수의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인수로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string 값을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4" name="그림 38" descr="C:/Users/Admin1/AppData/Roaming/PolarisOffice/ETemp/18644_16045856/fImage537522606962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1438275"/>
            <a:ext cx="4135120" cy="2507615"/>
          </a:xfrm>
          <a:prstGeom prst="roundRect"/>
          <a:solidFill>
            <a:srgbClr val="EDEDED"/>
          </a:solidFill>
        </p:spPr>
      </p:pic>
      <p:pic>
        <p:nvPicPr>
          <p:cNvPr id="65" name="그림 41" descr="C:/Users/Admin1/AppData/Roaming/PolarisOffice/ETemp/18644_16045856/fImage83623261446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1447165"/>
            <a:ext cx="4144010" cy="250698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34510" y="398780"/>
            <a:ext cx="35217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열다섯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7" name="Rect 0"/>
          <p:cNvSpPr txBox="1">
            <a:spLocks/>
          </p:cNvSpPr>
          <p:nvPr/>
        </p:nvSpPr>
        <p:spPr>
          <a:xfrm rot="0">
            <a:off x="6822440" y="2696845"/>
            <a:ext cx="41433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Photon </a:t>
            </a:r>
            <a:r>
              <a:rPr lang="ko-KR" sz="1800">
                <a:latin typeface="맑은 고딕" charset="0"/>
                <a:ea typeface="맑은 고딕" charset="0"/>
              </a:rPr>
              <a:t>Setting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스크립트에</a:t>
            </a:r>
            <a:r>
              <a:rPr lang="ko-KR" sz="1800">
                <a:latin typeface="맑은 고딕" charset="0"/>
                <a:ea typeface="맑은 고딕" charset="0"/>
              </a:rPr>
              <a:t> 있는 Email </a:t>
            </a:r>
            <a:r>
              <a:rPr lang="ko-KR" sz="1800">
                <a:latin typeface="맑은 고딕" charset="0"/>
                <a:ea typeface="맑은 고딕" charset="0"/>
              </a:rPr>
              <a:t>변수에 Em</a:t>
            </a:r>
            <a:r>
              <a:rPr lang="ko-KR" sz="1800">
                <a:latin typeface="맑은 고딕" charset="0"/>
                <a:ea typeface="맑은 고딕" charset="0"/>
              </a:rPr>
              <a:t>ail </a:t>
            </a:r>
            <a:r>
              <a:rPr lang="ko-KR" sz="1800">
                <a:latin typeface="맑은 고딕" charset="0"/>
                <a:ea typeface="맑은 고딕" charset="0"/>
              </a:rPr>
              <a:t>InputField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0" name="텍스트 상자 62"/>
          <p:cNvSpPr txBox="1">
            <a:spLocks/>
          </p:cNvSpPr>
          <p:nvPr/>
        </p:nvSpPr>
        <p:spPr>
          <a:xfrm rot="0">
            <a:off x="1214755" y="4126865"/>
            <a:ext cx="415226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Login( ) 함수를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로그인에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대한</a:t>
            </a:r>
            <a:r>
              <a:rPr lang="ko-KR" sz="1800">
                <a:latin typeface="맑은 고딕" charset="0"/>
                <a:ea typeface="맑은 고딕" charset="0"/>
              </a:rPr>
              <a:t> 정보를 </a:t>
            </a:r>
            <a:r>
              <a:rPr lang="ko-KR" sz="1800">
                <a:latin typeface="맑은 고딕" charset="0"/>
                <a:ea typeface="맑은 고딕" charset="0"/>
              </a:rPr>
              <a:t>입력받습니다.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로그인의 여부를 </a:t>
            </a:r>
            <a:r>
              <a:rPr lang="ko-KR" sz="1800">
                <a:latin typeface="맑은 고딕" charset="0"/>
                <a:ea typeface="맑은 고딕" charset="0"/>
              </a:rPr>
              <a:t>설정하는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LoginWithEmailAddress(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함수로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로그인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인증</a:t>
            </a:r>
            <a:r>
              <a:rPr lang="ko-KR" sz="1800">
                <a:latin typeface="맑은 고딕" charset="0"/>
                <a:ea typeface="맑은 고딕" charset="0"/>
              </a:rPr>
              <a:t> 절차를 </a:t>
            </a:r>
            <a:r>
              <a:rPr lang="ko-KR" sz="1800">
                <a:latin typeface="맑은 고딕" charset="0"/>
                <a:ea typeface="맑은 고딕" charset="0"/>
              </a:rPr>
              <a:t>확인합니다.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1" name="그림 63" descr="C:/Users/Admin1/AppData/Roaming/PolarisOffice/ETemp/18644_16045856/fImage34133338544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2375" y="1455420"/>
            <a:ext cx="4149725" cy="2553335"/>
          </a:xfrm>
          <a:prstGeom prst="roundRect"/>
          <a:solidFill>
            <a:srgbClr val="EDEDED"/>
          </a:solidFill>
        </p:spPr>
      </p:pic>
      <p:pic>
        <p:nvPicPr>
          <p:cNvPr id="62" name="그림 44" descr="C:/Users/Admin1/AppData/Roaming/PolarisOffice/ETemp/18644_16045856/fImage80842625705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47165"/>
            <a:ext cx="1257935" cy="1153160"/>
          </a:xfrm>
          <a:prstGeom prst="roundRect"/>
          <a:solidFill>
            <a:srgbClr val="EDEDED"/>
          </a:solidFill>
        </p:spPr>
      </p:pic>
      <p:pic>
        <p:nvPicPr>
          <p:cNvPr id="63" name="그림 47" descr="C:/Users/Admin1/AppData/Roaming/PolarisOffice/ETemp/18644_16045856/fImage96052638145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00390" y="1447165"/>
            <a:ext cx="2757170" cy="1154430"/>
          </a:xfrm>
          <a:prstGeom prst="roundRect"/>
          <a:solidFill>
            <a:srgbClr val="EDEDED"/>
          </a:solidFill>
        </p:spPr>
      </p:pic>
      <p:cxnSp>
        <p:nvCxnSpPr>
          <p:cNvPr id="64" name="도형 50"/>
          <p:cNvCxnSpPr/>
          <p:nvPr/>
        </p:nvCxnSpPr>
        <p:spPr>
          <a:xfrm rot="0" flipV="1">
            <a:off x="7839075" y="2127885"/>
            <a:ext cx="3032760" cy="5207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그림 51" descr="C:/Users/Admin1/AppData/Roaming/PolarisOffice/ETemp/18644_16045856/fImage125453266827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3781425"/>
            <a:ext cx="4143375" cy="1378585"/>
          </a:xfrm>
          <a:prstGeom prst="roundRect"/>
          <a:solidFill>
            <a:srgbClr val="EDEDED"/>
          </a:solidFill>
        </p:spPr>
      </p:pic>
      <p:sp>
        <p:nvSpPr>
          <p:cNvPr id="67" name="텍스트 상자 53"/>
          <p:cNvSpPr txBox="1">
            <a:spLocks/>
          </p:cNvSpPr>
          <p:nvPr/>
        </p:nvSpPr>
        <p:spPr>
          <a:xfrm rot="0">
            <a:off x="6825615" y="5232400"/>
            <a:ext cx="41402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33.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Email Input 오브젝트의 </a:t>
            </a:r>
            <a:r>
              <a:rPr lang="ko-KR" sz="1800">
                <a:latin typeface="맑은 고딕" charset="0"/>
                <a:ea typeface="맑은 고딕" charset="0"/>
              </a:rPr>
              <a:t>앵커를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지정하고 </a:t>
            </a:r>
            <a:r>
              <a:rPr lang="ko-KR" sz="1800">
                <a:latin typeface="맑은 고딕" charset="0"/>
                <a:ea typeface="맑은 고딕" charset="0"/>
              </a:rPr>
              <a:t>위치와 크기를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87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34510" y="398780"/>
            <a:ext cx="35217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열여섯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0" name="Rect 0"/>
          <p:cNvSpPr txBox="1">
            <a:spLocks/>
          </p:cNvSpPr>
          <p:nvPr/>
        </p:nvSpPr>
        <p:spPr>
          <a:xfrm rot="0">
            <a:off x="1231900" y="2714625"/>
            <a:ext cx="412686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34.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Sign In Button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</a:t>
            </a:r>
            <a:r>
              <a:rPr lang="ko-KR" sz="1800">
                <a:latin typeface="맑은 고딕" charset="0"/>
                <a:ea typeface="맑은 고딕" charset="0"/>
              </a:rPr>
              <a:t>n</a:t>
            </a:r>
            <a:r>
              <a:rPr lang="ko-KR" sz="1800">
                <a:latin typeface="맑은 고딕" charset="0"/>
                <a:ea typeface="맑은 고딕" charset="0"/>
              </a:rPr>
              <a:t>C</a:t>
            </a:r>
            <a:r>
              <a:rPr lang="ko-KR" sz="1800">
                <a:latin typeface="맑은 고딕" charset="0"/>
                <a:ea typeface="맑은 고딕" charset="0"/>
              </a:rPr>
              <a:t>lick(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) 함수를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7" name="Rect 0"/>
          <p:cNvSpPr txBox="1">
            <a:spLocks/>
          </p:cNvSpPr>
          <p:nvPr/>
        </p:nvSpPr>
        <p:spPr>
          <a:xfrm rot="0">
            <a:off x="6816725" y="5249545"/>
            <a:ext cx="41490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</a:t>
            </a:r>
            <a:r>
              <a:rPr sz="1800">
                <a:latin typeface="맑은 고딕" charset="0"/>
                <a:ea typeface="맑은 고딕" charset="0"/>
              </a:rPr>
              <a:t>Sign In Button </a:t>
            </a:r>
            <a:r>
              <a:rPr sz="1800">
                <a:latin typeface="맑은 고딕" charset="0"/>
                <a:ea typeface="맑은 고딕" charset="0"/>
              </a:rPr>
              <a:t>오브젝트</a:t>
            </a:r>
            <a:r>
              <a:rPr lang="ko-KR" sz="1800">
                <a:latin typeface="맑은 고딕" charset="0"/>
                <a:ea typeface="맑은 고딕" charset="0"/>
              </a:rPr>
              <a:t>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On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Click(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)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함수에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Login(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) </a:t>
            </a:r>
            <a:r>
              <a:rPr sz="1800">
                <a:latin typeface="맑은 고딕" charset="0"/>
                <a:ea typeface="맑은 고딕" charset="0"/>
              </a:rPr>
              <a:t>함수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등록합니다.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8" name="그림 55" descr="C:/Users/Admin1/AppData/Roaming/PolarisOffice/ETemp/18644_16045856/fImage3017355328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09850" y="1438275"/>
            <a:ext cx="2757170" cy="1163320"/>
          </a:xfrm>
          <a:prstGeom prst="roundRect"/>
          <a:solidFill>
            <a:srgbClr val="EDEDED"/>
          </a:solidFill>
        </p:spPr>
      </p:pic>
      <p:pic>
        <p:nvPicPr>
          <p:cNvPr id="69" name="그림 56" descr="C:/Users/Admin1/AppData/Roaming/PolarisOffice/ETemp/18644_16045856/fImage8009356682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1440815"/>
            <a:ext cx="1223645" cy="1169035"/>
          </a:xfrm>
          <a:prstGeom prst="roundRect"/>
          <a:solidFill>
            <a:srgbClr val="EDEDED"/>
          </a:solidFill>
        </p:spPr>
      </p:pic>
      <p:pic>
        <p:nvPicPr>
          <p:cNvPr id="70" name="그림 59" descr="C:/Users/Admin1/AppData/Roaming/PolarisOffice/ETemp/18644_16045856/fImage8169357996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1449705"/>
            <a:ext cx="1198245" cy="1186815"/>
          </a:xfrm>
          <a:prstGeom prst="roundRect"/>
          <a:solidFill>
            <a:srgbClr val="EDEDED"/>
          </a:solidFill>
        </p:spPr>
      </p:pic>
      <p:pic>
        <p:nvPicPr>
          <p:cNvPr id="71" name="그림 60" descr="C:/Users/Admin1/AppData/Roaming/PolarisOffice/ETemp/18644_16045856/fImage525035849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31810" y="1447165"/>
            <a:ext cx="2834005" cy="1188720"/>
          </a:xfrm>
          <a:prstGeom prst="roundRect"/>
          <a:solidFill>
            <a:srgbClr val="EDEDED"/>
          </a:solidFill>
        </p:spPr>
      </p:pic>
      <p:sp>
        <p:nvSpPr>
          <p:cNvPr id="72" name="텍스트 상자 65"/>
          <p:cNvSpPr txBox="1">
            <a:spLocks/>
          </p:cNvSpPr>
          <p:nvPr/>
        </p:nvSpPr>
        <p:spPr>
          <a:xfrm rot="0">
            <a:off x="1223645" y="5240655"/>
            <a:ext cx="41522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35.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Sign In </a:t>
            </a:r>
            <a:r>
              <a:rPr lang="ko-KR" sz="1800">
                <a:latin typeface="맑은 고딕" charset="0"/>
                <a:ea typeface="맑은 고딕" charset="0"/>
              </a:rPr>
              <a:t>Button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앵커를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지정하고 </a:t>
            </a:r>
            <a:r>
              <a:rPr lang="ko-KR" sz="1800">
                <a:latin typeface="맑은 고딕" charset="0"/>
                <a:ea typeface="맑은 고딕" charset="0"/>
              </a:rPr>
              <a:t>위치와 </a:t>
            </a:r>
            <a:r>
              <a:rPr lang="ko-KR" sz="1800">
                <a:latin typeface="맑은 고딕" charset="0"/>
                <a:ea typeface="맑은 고딕" charset="0"/>
              </a:rPr>
              <a:t>크기를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3" name="텍스트 상자 66"/>
          <p:cNvSpPr txBox="1">
            <a:spLocks/>
          </p:cNvSpPr>
          <p:nvPr/>
        </p:nvSpPr>
        <p:spPr>
          <a:xfrm rot="0">
            <a:off x="6813550" y="2754630"/>
            <a:ext cx="41440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36.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 Sign In Button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On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Click(</a:t>
            </a:r>
            <a:r>
              <a:rPr sz="1800">
                <a:latin typeface="맑은 고딕" charset="0"/>
                <a:ea typeface="맑은 고딕" charset="0"/>
              </a:rPr>
              <a:t> ) 함수에 </a:t>
            </a:r>
            <a:r>
              <a:rPr sz="1800">
                <a:latin typeface="맑은 고딕" charset="0"/>
                <a:ea typeface="맑은 고딕" charset="0"/>
              </a:rPr>
              <a:t>P</a:t>
            </a:r>
            <a:r>
              <a:rPr sz="1800">
                <a:latin typeface="맑은 고딕" charset="0"/>
                <a:ea typeface="맑은 고딕" charset="0"/>
              </a:rPr>
              <a:t>hoton </a:t>
            </a:r>
            <a:r>
              <a:rPr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e</a:t>
            </a:r>
            <a:r>
              <a:rPr lang="ko-KR" sz="1800">
                <a:latin typeface="맑은 고딕" charset="0"/>
                <a:ea typeface="맑은 고딕" charset="0"/>
              </a:rPr>
              <a:t>tting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오브젝트를</a:t>
            </a:r>
            <a:r>
              <a:rPr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4" name="그림 67" descr="C:/Users/Admin1/AppData/Roaming/PolarisOffice/ETemp/18644_16045856/fImage119753612995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3170" y="3540125"/>
            <a:ext cx="4133850" cy="1585595"/>
          </a:xfrm>
          <a:prstGeom prst="roundRect"/>
          <a:solidFill>
            <a:srgbClr val="EDEDED"/>
          </a:solidFill>
        </p:spPr>
      </p:pic>
      <p:cxnSp>
        <p:nvCxnSpPr>
          <p:cNvPr id="75" name="도형 70"/>
          <p:cNvCxnSpPr/>
          <p:nvPr/>
        </p:nvCxnSpPr>
        <p:spPr>
          <a:xfrm rot="0" flipV="1">
            <a:off x="7830185" y="2145030"/>
            <a:ext cx="1206500" cy="39687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그림 71" descr="C:/Users/Admin1/AppData/Roaming/PolarisOffice/ETemp/18644_16045856/fImage56133631942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3816350"/>
            <a:ext cx="4152265" cy="132651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87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34510" y="398780"/>
            <a:ext cx="35217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열일곱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0" name="Rect 0"/>
          <p:cNvSpPr txBox="1">
            <a:spLocks/>
          </p:cNvSpPr>
          <p:nvPr/>
        </p:nvSpPr>
        <p:spPr>
          <a:xfrm rot="0">
            <a:off x="1231900" y="2696210"/>
            <a:ext cx="41440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38.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Photon Setting </a:t>
            </a:r>
            <a:r>
              <a:rPr lang="ko-KR" sz="1800">
                <a:latin typeface="맑은 고딕" charset="0"/>
                <a:ea typeface="맑은 고딕" charset="0"/>
              </a:rPr>
              <a:t>스크립트에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Password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변수에 Password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InputField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7" name="Rect 0"/>
          <p:cNvSpPr txBox="1">
            <a:spLocks/>
          </p:cNvSpPr>
          <p:nvPr/>
        </p:nvSpPr>
        <p:spPr>
          <a:xfrm rot="0">
            <a:off x="6825615" y="5241290"/>
            <a:ext cx="41230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41.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Sign Up Button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앵커를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지정하고 </a:t>
            </a:r>
            <a:r>
              <a:rPr lang="ko-KR" sz="1800">
                <a:latin typeface="맑은 고딕" charset="0"/>
                <a:ea typeface="맑은 고딕" charset="0"/>
              </a:rPr>
              <a:t>위치와 </a:t>
            </a:r>
            <a:r>
              <a:rPr lang="ko-KR" sz="1800">
                <a:latin typeface="맑은 고딕" charset="0"/>
                <a:ea typeface="맑은 고딕" charset="0"/>
              </a:rPr>
              <a:t>크기를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8" name="그림 74" descr="C:/Users/Admin1/AppData/Roaming/PolarisOffice/ETemp/18644_16045856/fImage10173377482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61920" y="1447165"/>
            <a:ext cx="2713990" cy="1154430"/>
          </a:xfrm>
          <a:prstGeom prst="roundRect"/>
          <a:solidFill>
            <a:srgbClr val="EDEDED"/>
          </a:solidFill>
        </p:spPr>
      </p:pic>
      <p:pic>
        <p:nvPicPr>
          <p:cNvPr id="69" name="그림 77" descr="C:/Users/Admin1/AppData/Roaming/PolarisOffice/ETemp/18644_16045856/fImage81193785436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1447165"/>
            <a:ext cx="1301750" cy="1162685"/>
          </a:xfrm>
          <a:prstGeom prst="roundRect"/>
          <a:solidFill>
            <a:srgbClr val="EDEDED"/>
          </a:solidFill>
        </p:spPr>
      </p:pic>
      <p:cxnSp>
        <p:nvCxnSpPr>
          <p:cNvPr id="70" name="도형 80"/>
          <p:cNvCxnSpPr/>
          <p:nvPr/>
        </p:nvCxnSpPr>
        <p:spPr>
          <a:xfrm rot="0">
            <a:off x="2429510" y="2273935"/>
            <a:ext cx="2860040" cy="10414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그림 81" descr="C:/Users/Admin1/AppData/Roaming/PolarisOffice/ETemp/18644_16045856/fImage12049380239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3170" y="3772535"/>
            <a:ext cx="4125595" cy="1387475"/>
          </a:xfrm>
          <a:prstGeom prst="roundRect"/>
          <a:solidFill>
            <a:srgbClr val="EDEDED"/>
          </a:solidFill>
        </p:spPr>
      </p:pic>
      <p:sp>
        <p:nvSpPr>
          <p:cNvPr id="72" name="텍스트 상자 84"/>
          <p:cNvSpPr txBox="1">
            <a:spLocks/>
          </p:cNvSpPr>
          <p:nvPr/>
        </p:nvSpPr>
        <p:spPr>
          <a:xfrm rot="0">
            <a:off x="1229360" y="5235575"/>
            <a:ext cx="41294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39.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Password Input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앵커를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지정하고 </a:t>
            </a:r>
            <a:r>
              <a:rPr lang="ko-KR" sz="1800">
                <a:latin typeface="맑은 고딕" charset="0"/>
                <a:ea typeface="맑은 고딕" charset="0"/>
              </a:rPr>
              <a:t>위치와 </a:t>
            </a:r>
            <a:r>
              <a:rPr lang="ko-KR" sz="1800">
                <a:latin typeface="맑은 고딕" charset="0"/>
                <a:ea typeface="맑은 고딕" charset="0"/>
              </a:rPr>
              <a:t>크기를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3" name="그림 85" descr="C:/Users/Admin1/AppData/Roaming/PolarisOffice/ETemp/18644_16045856/fImage3017382460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140065" y="1455420"/>
            <a:ext cx="2817495" cy="1137920"/>
          </a:xfrm>
          <a:prstGeom prst="roundRect"/>
          <a:solidFill>
            <a:srgbClr val="EDEDED"/>
          </a:solidFill>
        </p:spPr>
      </p:pic>
      <p:pic>
        <p:nvPicPr>
          <p:cNvPr id="74" name="그림 86" descr="C:/Users/Admin1/AppData/Roaming/PolarisOffice/ETemp/18644_16045856/fImage81243833902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1445260"/>
            <a:ext cx="1215390" cy="1156335"/>
          </a:xfrm>
          <a:prstGeom prst="roundRect"/>
          <a:solidFill>
            <a:srgbClr val="EDEDED"/>
          </a:solidFill>
        </p:spPr>
      </p:pic>
      <p:sp>
        <p:nvSpPr>
          <p:cNvPr id="75" name="텍스트 상자 90"/>
          <p:cNvSpPr txBox="1">
            <a:spLocks/>
          </p:cNvSpPr>
          <p:nvPr/>
        </p:nvSpPr>
        <p:spPr>
          <a:xfrm rot="0">
            <a:off x="6822440" y="2697480"/>
            <a:ext cx="41433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Sign Up Button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</a:t>
            </a:r>
            <a:r>
              <a:rPr lang="ko-KR" sz="1800">
                <a:latin typeface="맑은 고딕" charset="0"/>
                <a:ea typeface="맑은 고딕" charset="0"/>
              </a:rPr>
              <a:t>n</a:t>
            </a:r>
            <a:r>
              <a:rPr lang="ko-KR" sz="1800">
                <a:latin typeface="맑은 고딕" charset="0"/>
                <a:ea typeface="맑은 고딕" charset="0"/>
              </a:rPr>
              <a:t>C</a:t>
            </a:r>
            <a:r>
              <a:rPr lang="ko-KR" sz="1800">
                <a:latin typeface="맑은 고딕" charset="0"/>
                <a:ea typeface="맑은 고딕" charset="0"/>
              </a:rPr>
              <a:t>lick(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) 함수를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6" name="그림 91" descr="C:/Users/Admin1/AppData/Roaming/PolarisOffice/ETemp/18644_16045856/fImage12689385153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3781425"/>
            <a:ext cx="4143375" cy="137858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87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34510" y="398780"/>
            <a:ext cx="35217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열여덟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7" name="Rect 0"/>
          <p:cNvSpPr txBox="1">
            <a:spLocks/>
          </p:cNvSpPr>
          <p:nvPr/>
        </p:nvSpPr>
        <p:spPr>
          <a:xfrm rot="0">
            <a:off x="6816725" y="4405630"/>
            <a:ext cx="414083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그러고 나서 Texture 폴더 아래에 </a:t>
            </a:r>
            <a:r>
              <a:rPr sz="1800">
                <a:latin typeface="맑은 고딕" charset="0"/>
                <a:ea typeface="맑은 고딕" charset="0"/>
              </a:rPr>
              <a:t>있는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Login</a:t>
            </a:r>
            <a:r>
              <a:rPr sz="1800">
                <a:latin typeface="맑은 고딕" charset="0"/>
                <a:ea typeface="맑은 고딕" charset="0"/>
              </a:rPr>
              <a:t> Texture 폴더에 </a:t>
            </a:r>
            <a:r>
              <a:rPr sz="1800">
                <a:latin typeface="맑은 고딕" charset="0"/>
                <a:ea typeface="맑은 고딕" charset="0"/>
              </a:rPr>
              <a:t>Sign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I</a:t>
            </a:r>
            <a:r>
              <a:rPr sz="1800">
                <a:latin typeface="맑은 고딕" charset="0"/>
                <a:ea typeface="맑은 고딕" charset="0"/>
              </a:rPr>
              <a:t>n </a:t>
            </a:r>
            <a:r>
              <a:rPr sz="1800">
                <a:latin typeface="맑은 고딕" charset="0"/>
                <a:ea typeface="맑은 고딕" charset="0"/>
              </a:rPr>
              <a:t>Button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텍스처를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sz="1800">
                <a:latin typeface="맑은 고딕" charset="0"/>
                <a:ea typeface="맑은 고딕" charset="0"/>
              </a:rPr>
              <a:t> Sign In Button 오브젝트의 </a:t>
            </a:r>
            <a:r>
              <a:rPr sz="1800">
                <a:latin typeface="맑은 고딕" charset="0"/>
                <a:ea typeface="맑은 고딕" charset="0"/>
              </a:rPr>
              <a:t>이미지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컴포넌트에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2" name="Rect 0"/>
          <p:cNvSpPr txBox="1">
            <a:spLocks/>
          </p:cNvSpPr>
          <p:nvPr/>
        </p:nvSpPr>
        <p:spPr>
          <a:xfrm rot="0">
            <a:off x="1229360" y="5235575"/>
            <a:ext cx="414655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sz="1800">
                <a:latin typeface="맑은 고딕" charset="0"/>
                <a:ea typeface="맑은 고딕" charset="0"/>
              </a:rPr>
              <a:t>Sign Up Button </a:t>
            </a:r>
            <a:r>
              <a:rPr sz="1800">
                <a:latin typeface="맑은 고딕" charset="0"/>
                <a:ea typeface="맑은 고딕" charset="0"/>
              </a:rPr>
              <a:t>오브젝트</a:t>
            </a:r>
            <a:r>
              <a:rPr lang="ko-KR" sz="1800">
                <a:latin typeface="맑은 고딕" charset="0"/>
                <a:ea typeface="맑은 고딕" charset="0"/>
              </a:rPr>
              <a:t>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On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Click(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)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함수에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SignUp(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) </a:t>
            </a:r>
            <a:r>
              <a:rPr sz="1800">
                <a:latin typeface="맑은 고딕" charset="0"/>
                <a:ea typeface="맑은 고딕" charset="0"/>
              </a:rPr>
              <a:t>함수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등록합니다.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7" name="그림 94" descr="C:/Users/Admin1/AppData/Roaming/PolarisOffice/ETemp/18644_16045856/fImage816940229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1449705"/>
            <a:ext cx="1198245" cy="1186815"/>
          </a:xfrm>
          <a:prstGeom prst="roundRect"/>
          <a:solidFill>
            <a:srgbClr val="EDEDED"/>
          </a:solidFill>
        </p:spPr>
      </p:pic>
      <p:pic>
        <p:nvPicPr>
          <p:cNvPr id="78" name="그림 95" descr="C:/Users/Admin1/AppData/Roaming/PolarisOffice/ETemp/18644_16045856/fImage5250403238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50160" y="1438275"/>
            <a:ext cx="2825750" cy="1206500"/>
          </a:xfrm>
          <a:prstGeom prst="roundRect"/>
          <a:solidFill>
            <a:srgbClr val="EDEDED"/>
          </a:solidFill>
        </p:spPr>
      </p:pic>
      <p:sp>
        <p:nvSpPr>
          <p:cNvPr id="79" name="텍스트 상자 96"/>
          <p:cNvSpPr txBox="1">
            <a:spLocks/>
          </p:cNvSpPr>
          <p:nvPr/>
        </p:nvSpPr>
        <p:spPr>
          <a:xfrm rot="0">
            <a:off x="1231900" y="2754630"/>
            <a:ext cx="41440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그다음으로 Sign Up Button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On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Click(</a:t>
            </a:r>
            <a:r>
              <a:rPr sz="1800">
                <a:latin typeface="맑은 고딕" charset="0"/>
                <a:ea typeface="맑은 고딕" charset="0"/>
              </a:rPr>
              <a:t> ) 함수에 </a:t>
            </a:r>
            <a:r>
              <a:rPr sz="1800">
                <a:latin typeface="맑은 고딕" charset="0"/>
                <a:ea typeface="맑은 고딕" charset="0"/>
              </a:rPr>
              <a:t>P</a:t>
            </a:r>
            <a:r>
              <a:rPr sz="1800">
                <a:latin typeface="맑은 고딕" charset="0"/>
                <a:ea typeface="맑은 고딕" charset="0"/>
              </a:rPr>
              <a:t>hoton </a:t>
            </a:r>
            <a:r>
              <a:rPr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e</a:t>
            </a:r>
            <a:r>
              <a:rPr lang="ko-KR" sz="1800">
                <a:latin typeface="맑은 고딕" charset="0"/>
                <a:ea typeface="맑은 고딕" charset="0"/>
              </a:rPr>
              <a:t>tting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오브젝트를</a:t>
            </a:r>
            <a:r>
              <a:rPr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80" name="도형 97"/>
          <p:cNvCxnSpPr/>
          <p:nvPr/>
        </p:nvCxnSpPr>
        <p:spPr>
          <a:xfrm rot="0" flipV="1">
            <a:off x="2248535" y="2136140"/>
            <a:ext cx="1197610" cy="40576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그림 98" descr="C:/Users/Admin1/AppData/Roaming/PolarisOffice/ETemp/18644_16045856/fImage5846406742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9995" y="3853815"/>
            <a:ext cx="4145915" cy="1297940"/>
          </a:xfrm>
          <a:prstGeom prst="roundRect"/>
          <a:solidFill>
            <a:srgbClr val="EDEDED"/>
          </a:solidFill>
        </p:spPr>
      </p:pic>
      <p:pic>
        <p:nvPicPr>
          <p:cNvPr id="82" name="그림 101" descr="C:/Users/Admin1/AppData/Roaming/PolarisOffice/ETemp/18644_16045856/fImage159744078716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1438275"/>
            <a:ext cx="4135120" cy="1715135"/>
          </a:xfrm>
          <a:prstGeom prst="roundRect"/>
          <a:solidFill>
            <a:srgbClr val="EDEDED"/>
          </a:solidFill>
        </p:spPr>
      </p:pic>
      <p:pic>
        <p:nvPicPr>
          <p:cNvPr id="83" name="그림 104" descr="C:/Users/Admin1/AppData/Roaming/PolarisOffice/ETemp/18644_16045856/fImage119524089718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265" y="3299460"/>
            <a:ext cx="4138295" cy="1042035"/>
          </a:xfrm>
          <a:prstGeom prst="roundRect"/>
          <a:solidFill>
            <a:srgbClr val="EDEDED"/>
          </a:solidFill>
        </p:spPr>
      </p:pic>
      <p:cxnSp>
        <p:nvCxnSpPr>
          <p:cNvPr id="84" name="도형 107"/>
          <p:cNvCxnSpPr/>
          <p:nvPr/>
        </p:nvCxnSpPr>
        <p:spPr>
          <a:xfrm rot="0" flipV="1">
            <a:off x="7847330" y="1696720"/>
            <a:ext cx="2963545" cy="211137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0"/>
          <p:cNvSpPr txBox="1">
            <a:spLocks/>
          </p:cNvSpPr>
          <p:nvPr/>
        </p:nvSpPr>
        <p:spPr>
          <a:xfrm rot="0">
            <a:off x="4525645" y="331470"/>
            <a:ext cx="31407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두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5"/>
          <p:cNvSpPr txBox="1">
            <a:spLocks/>
          </p:cNvSpPr>
          <p:nvPr/>
        </p:nvSpPr>
        <p:spPr>
          <a:xfrm rot="0">
            <a:off x="6819900" y="5173980"/>
            <a:ext cx="41344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현재 자기가 사용하는 Email </a:t>
            </a:r>
            <a:r>
              <a:rPr lang="ko-KR" sz="1800">
                <a:latin typeface="맑은 고딕" charset="0"/>
                <a:ea typeface="맑은 고딕" charset="0"/>
              </a:rPr>
              <a:t>주소와</a:t>
            </a:r>
            <a:r>
              <a:rPr lang="ko-KR" sz="1800">
                <a:latin typeface="맑은 고딕" charset="0"/>
                <a:ea typeface="맑은 고딕" charset="0"/>
              </a:rPr>
              <a:t> 암호를 입력하고 PlayFab의 </a:t>
            </a:r>
            <a:r>
              <a:rPr lang="ko-KR" sz="1800">
                <a:latin typeface="맑은 고딕" charset="0"/>
                <a:ea typeface="맑은 고딕" charset="0"/>
              </a:rPr>
              <a:t>서비스</a:t>
            </a:r>
            <a:r>
              <a:rPr lang="ko-KR" sz="1800">
                <a:latin typeface="맑은 고딕" charset="0"/>
                <a:ea typeface="맑은 고딕" charset="0"/>
              </a:rPr>
              <a:t> 약관에 동의를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" name="그림 4" descr="C:/Users/Admin1/AppData/Roaming/PolarisOffice/ETemp/18832_10739096/fImage522971406500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0375" y="1447165"/>
            <a:ext cx="4144010" cy="3525520"/>
          </a:xfrm>
          <a:prstGeom prst="roundRect"/>
          <a:solidFill>
            <a:srgbClr val="EDEDED"/>
          </a:solidFill>
        </p:spPr>
      </p:pic>
      <p:sp>
        <p:nvSpPr>
          <p:cNvPr id="11" name="텍스트 상자 7"/>
          <p:cNvSpPr txBox="1">
            <a:spLocks/>
          </p:cNvSpPr>
          <p:nvPr/>
        </p:nvSpPr>
        <p:spPr>
          <a:xfrm rot="0">
            <a:off x="1247775" y="5459730"/>
            <a:ext cx="412813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로그인 화면에서 Join을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8"/>
          <p:cNvSpPr txBox="1">
            <a:spLocks/>
          </p:cNvSpPr>
          <p:nvPr/>
        </p:nvSpPr>
        <p:spPr>
          <a:xfrm rot="0">
            <a:off x="1247775" y="3595370"/>
            <a:ext cx="412242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 소개 화면에 PlayFab에 </a:t>
            </a:r>
            <a:r>
              <a:rPr lang="ko-KR" sz="1800">
                <a:latin typeface="맑은 고딕" charset="0"/>
                <a:ea typeface="맑은 고딕" charset="0"/>
              </a:rPr>
              <a:t>로그인을</a:t>
            </a:r>
            <a:r>
              <a:rPr lang="ko-KR" sz="1800">
                <a:latin typeface="맑은 고딕" charset="0"/>
                <a:ea typeface="맑은 고딕" charset="0"/>
              </a:rPr>
              <a:t>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3" name="그림 9" descr="C:/Users/Admin1/AppData/Roaming/PolarisOffice/ETemp/18832_10739096/fImage20639513741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775" y="1447800"/>
            <a:ext cx="4131945" cy="2029460"/>
          </a:xfrm>
          <a:prstGeom prst="roundRect"/>
          <a:solidFill>
            <a:srgbClr val="EDEDED"/>
          </a:solidFill>
        </p:spPr>
      </p:pic>
      <p:pic>
        <p:nvPicPr>
          <p:cNvPr id="14" name="그림 4" descr="C:/Users/Admin1/AppData/Roaming/PolarisOffice/ETemp/18832_10739096/fImage1023922641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4419600"/>
            <a:ext cx="4134485" cy="90551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509135" y="361315"/>
            <a:ext cx="31737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세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1228725" y="5318125"/>
            <a:ext cx="4134485" cy="7080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회원가입할 때 입력한 전자 </a:t>
            </a:r>
            <a:r>
              <a:rPr lang="ko-KR" sz="1800">
                <a:latin typeface="맑은 고딕" charset="0"/>
                <a:ea typeface="맑은 고딕" charset="0"/>
              </a:rPr>
              <a:t>메일에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[확인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전자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메일]</a:t>
            </a:r>
            <a:r>
              <a:rPr lang="ko-KR" sz="1800">
                <a:latin typeface="맑은 고딕" charset="0"/>
                <a:ea typeface="맑은 고딕" charset="0"/>
              </a:rPr>
              <a:t>을 보냅니다.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2000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6" name="그림 5" descr="C:/Users/Admin1/AppData/Roaming/PolarisOffice/ETemp/18644_16045856/fImage337991419169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57325"/>
            <a:ext cx="4122420" cy="3658870"/>
          </a:xfrm>
          <a:prstGeom prst="roundRect"/>
          <a:solidFill>
            <a:srgbClr val="EDEDED"/>
          </a:solidFill>
        </p:spPr>
      </p:pic>
      <p:pic>
        <p:nvPicPr>
          <p:cNvPr id="27" name="그림 6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5140" y="1457325"/>
            <a:ext cx="4119245" cy="3362960"/>
          </a:xfrm>
          <a:prstGeom prst="roundRect"/>
          <a:solidFill>
            <a:srgbClr val="EDEDED"/>
          </a:solidFill>
        </p:spPr>
      </p:pic>
      <p:sp>
        <p:nvSpPr>
          <p:cNvPr id="28" name="텍스트 상자 7"/>
          <p:cNvSpPr txBox="1">
            <a:spLocks/>
          </p:cNvSpPr>
          <p:nvPr/>
        </p:nvSpPr>
        <p:spPr>
          <a:xfrm rot="0">
            <a:off x="6834505" y="5073650"/>
            <a:ext cx="41294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Email에 가서 전자 메일을 </a:t>
            </a:r>
            <a:r>
              <a:rPr lang="ko-KR" sz="1800">
                <a:latin typeface="맑은 고딕" charset="0"/>
                <a:ea typeface="맑은 고딕" charset="0"/>
              </a:rPr>
              <a:t>도착했는지</a:t>
            </a:r>
            <a:r>
              <a:rPr lang="ko-KR" sz="1800">
                <a:latin typeface="맑은 고딕" charset="0"/>
                <a:ea typeface="맑은 고딕" charset="0"/>
              </a:rPr>
              <a:t> 확인하고 전자 메일 주소 </a:t>
            </a:r>
            <a:r>
              <a:rPr lang="ko-KR" sz="1800">
                <a:latin typeface="맑은 고딕" charset="0"/>
                <a:ea typeface="맑은 고딕" charset="0"/>
              </a:rPr>
              <a:t>확인을</a:t>
            </a:r>
            <a:r>
              <a:rPr lang="ko-KR" sz="1800">
                <a:latin typeface="맑은 고딕" charset="0"/>
                <a:ea typeface="맑은 고딕" charset="0"/>
              </a:rPr>
              <a:t>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 0"/>
          <p:cNvSpPr txBox="1">
            <a:spLocks/>
          </p:cNvSpPr>
          <p:nvPr/>
        </p:nvSpPr>
        <p:spPr>
          <a:xfrm rot="0">
            <a:off x="1238250" y="5151120"/>
            <a:ext cx="41243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게임 내에 있는 사용자 </a:t>
            </a:r>
            <a:r>
              <a:rPr lang="ko-KR" sz="1800">
                <a:latin typeface="맑은 고딕" charset="0"/>
                <a:ea typeface="맑은 고딕" charset="0"/>
              </a:rPr>
              <a:t>정보를</a:t>
            </a:r>
            <a:r>
              <a:rPr lang="ko-KR" sz="1800">
                <a:latin typeface="맑은 고딕" charset="0"/>
                <a:ea typeface="맑은 고딕" charset="0"/>
              </a:rPr>
              <a:t> 관리할 수 있는 DataBase가 </a:t>
            </a:r>
            <a:r>
              <a:rPr lang="ko-KR" sz="1800">
                <a:latin typeface="맑은 고딕" charset="0"/>
                <a:ea typeface="맑은 고딕" charset="0"/>
              </a:rPr>
              <a:t>생성되며</a:t>
            </a:r>
            <a:r>
              <a:rPr lang="ko-KR" sz="1800">
                <a:latin typeface="맑은 고딕" charset="0"/>
                <a:ea typeface="맑은 고딕" charset="0"/>
              </a:rPr>
              <a:t> DataBase이름을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45"/>
          <p:cNvSpPr txBox="1">
            <a:spLocks/>
          </p:cNvSpPr>
          <p:nvPr/>
        </p:nvSpPr>
        <p:spPr>
          <a:xfrm rot="0">
            <a:off x="4533265" y="353060"/>
            <a:ext cx="31229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네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3" name="텍스트 상자 32"/>
          <p:cNvSpPr txBox="1">
            <a:spLocks/>
          </p:cNvSpPr>
          <p:nvPr/>
        </p:nvSpPr>
        <p:spPr>
          <a:xfrm rot="0">
            <a:off x="6877050" y="5149850"/>
            <a:ext cx="40963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PlayFab 타이틀로 들어와서 </a:t>
            </a:r>
            <a:r>
              <a:rPr lang="ko-KR" sz="1800">
                <a:latin typeface="맑은 고딕" charset="0"/>
                <a:ea typeface="맑은 고딕" charset="0"/>
              </a:rPr>
              <a:t>도움말</a:t>
            </a:r>
            <a:r>
              <a:rPr lang="ko-KR" sz="1800">
                <a:latin typeface="맑은 고딕" charset="0"/>
                <a:ea typeface="맑은 고딕" charset="0"/>
              </a:rPr>
              <a:t> 버튼을 입력하고 지원을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4" name="그림 11" descr="C:/Users/Admin1/AppData/Roaming/PolarisOffice/ETemp/18832_10739096/fImage45452278467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1447800"/>
            <a:ext cx="4124960" cy="3524885"/>
          </a:xfrm>
          <a:prstGeom prst="roundRect"/>
          <a:solidFill>
            <a:srgbClr val="EDEDED"/>
          </a:solidFill>
        </p:spPr>
      </p:pic>
      <p:pic>
        <p:nvPicPr>
          <p:cNvPr id="45" name="그림 14" descr="C:/Users/Admin1/AppData/Roaming/PolarisOffice/ETemp/18832_10739096/fImage73462286334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81495" y="1438275"/>
            <a:ext cx="4082415" cy="352488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 0"/>
          <p:cNvSpPr txBox="1">
            <a:spLocks/>
          </p:cNvSpPr>
          <p:nvPr/>
        </p:nvSpPr>
        <p:spPr>
          <a:xfrm rot="0">
            <a:off x="4533265" y="334010"/>
            <a:ext cx="31229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다섯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39" name="Picture " descr="C:/Users/Admin1/AppData/Roaming/PolarisOffice/ETemp/18832_10739096/fImage50737149696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57325"/>
            <a:ext cx="4134485" cy="3486785"/>
          </a:xfrm>
          <a:prstGeom prst="roundRect"/>
          <a:solidFill>
            <a:srgbClr val="EDEDED"/>
          </a:solidFill>
        </p:spPr>
      </p:pic>
      <p:sp>
        <p:nvSpPr>
          <p:cNvPr id="40" name="Rect 0"/>
          <p:cNvSpPr txBox="1">
            <a:spLocks/>
          </p:cNvSpPr>
          <p:nvPr/>
        </p:nvSpPr>
        <p:spPr>
          <a:xfrm rot="0">
            <a:off x="1235075" y="5153660"/>
            <a:ext cx="413766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도움말 화면이 </a:t>
            </a:r>
            <a:r>
              <a:rPr lang="ko-KR" sz="1800">
                <a:latin typeface="맑은 고딕" charset="0"/>
                <a:ea typeface="맑은 고딕" charset="0"/>
              </a:rPr>
              <a:t>나타나면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참조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자료에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SDK</a:t>
            </a:r>
            <a:r>
              <a:rPr lang="ko-KR" sz="1800">
                <a:latin typeface="맑은 고딕" charset="0"/>
                <a:ea typeface="맑은 고딕" charset="0"/>
              </a:rPr>
              <a:t> 다운로드를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1" name="텍스트 상자 19"/>
          <p:cNvSpPr txBox="1">
            <a:spLocks/>
          </p:cNvSpPr>
          <p:nvPr/>
        </p:nvSpPr>
        <p:spPr>
          <a:xfrm rot="0">
            <a:off x="6800850" y="2821305"/>
            <a:ext cx="411543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Azure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PlayFab</a:t>
            </a:r>
            <a:r>
              <a:rPr lang="ko-KR" sz="1800">
                <a:latin typeface="맑은 고딕" charset="0"/>
                <a:ea typeface="맑은 고딕" charset="0"/>
              </a:rPr>
              <a:t> 설명서 </a:t>
            </a:r>
            <a:r>
              <a:rPr lang="ko-KR" sz="1800">
                <a:latin typeface="맑은 고딕" charset="0"/>
                <a:ea typeface="맑은 고딕" charset="0"/>
              </a:rPr>
              <a:t>화면에서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게임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엔진을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2" name="그림 23" descr="C:/Users/Admin1/AppData/Roaming/PolarisOffice/ETemp/18832_10739096/fImage16823315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0850" y="1456055"/>
            <a:ext cx="4134485" cy="1249680"/>
          </a:xfrm>
          <a:prstGeom prst="roundRect"/>
          <a:solidFill>
            <a:srgbClr val="EDEDED"/>
          </a:solidFill>
        </p:spPr>
      </p:pic>
      <p:sp>
        <p:nvSpPr>
          <p:cNvPr id="44" name="텍스트 상자 31"/>
          <p:cNvSpPr txBox="1">
            <a:spLocks/>
          </p:cNvSpPr>
          <p:nvPr/>
        </p:nvSpPr>
        <p:spPr>
          <a:xfrm rot="0">
            <a:off x="6791960" y="5417185"/>
            <a:ext cx="413385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PlayFab 지원 게임 엔진 </a:t>
            </a:r>
            <a:r>
              <a:rPr lang="ko-KR" sz="1800">
                <a:latin typeface="맑은 고딕" charset="0"/>
                <a:ea typeface="맑은 고딕" charset="0"/>
              </a:rPr>
              <a:t>화면에서</a:t>
            </a:r>
            <a:r>
              <a:rPr lang="ko-KR" sz="1800">
                <a:latin typeface="맑은 고딕" charset="0"/>
                <a:ea typeface="맑은 고딕" charset="0"/>
              </a:rPr>
              <a:t> 빠른 시작을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5" name="그림 32" descr="C:/Users/Admin1/AppData/Roaming/PolarisOffice/ETemp/18832_10739096/fImage22310320916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3648075"/>
            <a:ext cx="4101465" cy="162941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860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6801485" y="3204210"/>
            <a:ext cx="416179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344170"/>
            <a:ext cx="35039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여섯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47" name="그림 18" descr="C:/Users/Admin1/AppData/Roaming/PolarisOffice/ETemp/18832_10739096/fImage330901548145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47800"/>
            <a:ext cx="4144010" cy="3477260"/>
          </a:xfrm>
          <a:prstGeom prst="roundRect"/>
          <a:solidFill>
            <a:srgbClr val="EDEDED"/>
          </a:solidFill>
        </p:spPr>
      </p:pic>
      <p:sp>
        <p:nvSpPr>
          <p:cNvPr id="48" name="텍스트 상자 20"/>
          <p:cNvSpPr txBox="1">
            <a:spLocks/>
          </p:cNvSpPr>
          <p:nvPr/>
        </p:nvSpPr>
        <p:spPr>
          <a:xfrm rot="0">
            <a:off x="1225550" y="5135880"/>
            <a:ext cx="41567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PlayFab SDK 다운로드 </a:t>
            </a:r>
            <a:r>
              <a:rPr lang="ko-KR" sz="1800">
                <a:latin typeface="맑은 고딕" charset="0"/>
                <a:ea typeface="맑은 고딕" charset="0"/>
              </a:rPr>
              <a:t>및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설치에서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[PlayFab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 Unity 편집기 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확장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자산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패키지]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9" name="텍스트 상자 37"/>
          <p:cNvSpPr txBox="1">
            <a:spLocks/>
          </p:cNvSpPr>
          <p:nvPr/>
        </p:nvSpPr>
        <p:spPr>
          <a:xfrm rot="0">
            <a:off x="6810375" y="5120005"/>
            <a:ext cx="41535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다운로드가 완료되면 </a:t>
            </a:r>
            <a:r>
              <a:rPr lang="ko-KR" sz="1800">
                <a:latin typeface="맑은 고딕" charset="0"/>
                <a:ea typeface="맑은 고딕" charset="0"/>
              </a:rPr>
              <a:t>유니티에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적용할</a:t>
            </a:r>
            <a:r>
              <a:rPr lang="ko-KR" sz="1800">
                <a:latin typeface="맑은 고딕" charset="0"/>
                <a:ea typeface="맑은 고딕" charset="0"/>
              </a:rPr>
              <a:t> 파일 내역을 </a:t>
            </a:r>
            <a:r>
              <a:rPr lang="ko-KR" sz="1800">
                <a:latin typeface="맑은 고딕" charset="0"/>
                <a:ea typeface="맑은 고딕" charset="0"/>
              </a:rPr>
              <a:t>확인하고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Import를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0" name="그림 38" descr="C:/Users/Admin1/AppData/Roaming/PolarisOffice/ETemp/18832_10739096/fImage364772413281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9900" y="1447800"/>
            <a:ext cx="4134485" cy="34772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6801485" y="3204210"/>
            <a:ext cx="416242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325120"/>
            <a:ext cx="35045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일곱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1238250" y="5292725"/>
            <a:ext cx="41440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PlayFab Editor가 </a:t>
            </a:r>
            <a:r>
              <a:rPr lang="ko-KR" sz="1800">
                <a:latin typeface="맑은 고딕" charset="0"/>
                <a:ea typeface="맑은 고딕" charset="0"/>
              </a:rPr>
              <a:t>나타나면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LOG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IN</a:t>
            </a:r>
            <a:r>
              <a:rPr lang="ko-KR" sz="1800">
                <a:latin typeface="맑은 고딕" charset="0"/>
                <a:ea typeface="맑은 고딕" charset="0"/>
              </a:rPr>
              <a:t> 버튼을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0" name="그림 23" descr="C:/Users/Admin1/AppData/Roaming/PolarisOffice/ETemp/18644_16045856/fImage18312242682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47800"/>
            <a:ext cx="4142105" cy="3706495"/>
          </a:xfrm>
          <a:prstGeom prst="roundRect"/>
          <a:solidFill>
            <a:srgbClr val="EDEDED"/>
          </a:solidFill>
        </p:spPr>
      </p:pic>
      <p:sp>
        <p:nvSpPr>
          <p:cNvPr id="51" name="텍스트 상자 47"/>
          <p:cNvSpPr txBox="1">
            <a:spLocks/>
          </p:cNvSpPr>
          <p:nvPr/>
        </p:nvSpPr>
        <p:spPr>
          <a:xfrm rot="0">
            <a:off x="6819900" y="5024120"/>
            <a:ext cx="41344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PlayFab 로그인 화면이 </a:t>
            </a:r>
            <a:r>
              <a:rPr lang="ko-KR" sz="1800">
                <a:latin typeface="맑은 고딕" charset="0"/>
                <a:ea typeface="맑은 고딕" charset="0"/>
              </a:rPr>
              <a:t>나타나면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PlayFab에서</a:t>
            </a:r>
            <a:r>
              <a:rPr lang="ko-KR" sz="1800">
                <a:latin typeface="맑은 고딕" charset="0"/>
                <a:ea typeface="맑은 고딕" charset="0"/>
              </a:rPr>
              <a:t> 가입했던 ID와 </a:t>
            </a:r>
            <a:r>
              <a:rPr lang="ko-KR" sz="1800">
                <a:latin typeface="맑은 고딕" charset="0"/>
                <a:ea typeface="맑은 고딕" charset="0"/>
              </a:rPr>
              <a:t>비밀번호를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입력합니다.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3" name="그림 49" descr="C:/Users/Admin1/AppData/Roaming/PolarisOffice/ETemp/18644_16045856/fImage123742539961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9900" y="1447165"/>
            <a:ext cx="4137660" cy="341185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372745"/>
            <a:ext cx="35045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여덟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1230630" y="5245735"/>
            <a:ext cx="41135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Install PlayFab SDK를 </a:t>
            </a:r>
            <a:r>
              <a:rPr lang="ko-KR" sz="1800">
                <a:latin typeface="맑은 고딕" charset="0"/>
                <a:ea typeface="맑은 고딕" charset="0"/>
              </a:rPr>
              <a:t>선택한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유니티</a:t>
            </a:r>
            <a:r>
              <a:rPr lang="ko-KR" sz="1800">
                <a:latin typeface="맑은 고딕" charset="0"/>
                <a:ea typeface="맑은 고딕" charset="0"/>
              </a:rPr>
              <a:t> 안에 SDK를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2" name="그림 25" descr="C:/Users/Admin1/AppData/Roaming/PolarisOffice/ETemp/18644_16045856/fImage1161125449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55420"/>
            <a:ext cx="4108450" cy="3650615"/>
          </a:xfrm>
          <a:prstGeom prst="rect"/>
          <a:noFill/>
        </p:spPr>
      </p:pic>
      <p:pic>
        <p:nvPicPr>
          <p:cNvPr id="53" name="그림 26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99275" y="1457325"/>
            <a:ext cx="4041140" cy="3848735"/>
          </a:xfrm>
          <a:prstGeom prst="rect"/>
          <a:noFill/>
        </p:spPr>
      </p:pic>
      <p:sp>
        <p:nvSpPr>
          <p:cNvPr id="54" name="텍스트 상자 27"/>
          <p:cNvSpPr txBox="1">
            <a:spLocks/>
          </p:cNvSpPr>
          <p:nvPr/>
        </p:nvSpPr>
        <p:spPr>
          <a:xfrm rot="0">
            <a:off x="6899910" y="5521325"/>
            <a:ext cx="403288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SDK가 추가되면 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[SETTINGS]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353695"/>
            <a:ext cx="35045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아홉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1230630" y="4936490"/>
            <a:ext cx="412432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SETTINGS의 </a:t>
            </a:r>
            <a:r>
              <a:rPr lang="ko-KR" sz="1800">
                <a:latin typeface="맑은 고딕" charset="0"/>
                <a:ea typeface="맑은 고딕" charset="0"/>
              </a:rPr>
              <a:t>PROJECT에서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STUDIO를</a:t>
            </a:r>
            <a:r>
              <a:rPr lang="ko-KR" sz="1800">
                <a:latin typeface="맑은 고딕" charset="0"/>
                <a:ea typeface="맑은 고딕" charset="0"/>
              </a:rPr>
              <a:t> 선택하고 </a:t>
            </a:r>
            <a:r>
              <a:rPr lang="ko-KR" sz="1800">
                <a:latin typeface="맑은 고딕" charset="0"/>
                <a:ea typeface="맑은 고딕" charset="0"/>
              </a:rPr>
              <a:t>PlayFab에서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Studio를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6913880" y="4940935"/>
            <a:ext cx="403098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UI에서 Button </a:t>
            </a:r>
            <a:r>
              <a:rPr lang="ko-KR" sz="1800">
                <a:latin typeface="맑은 고딕" charset="0"/>
                <a:ea typeface="맑은 고딕" charset="0"/>
              </a:rPr>
              <a:t>2개를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각각의</a:t>
            </a:r>
            <a:r>
              <a:rPr lang="ko-KR" sz="1800">
                <a:latin typeface="맑은 고딕" charset="0"/>
                <a:ea typeface="맑은 고딕" charset="0"/>
              </a:rPr>
              <a:t> Button의 </a:t>
            </a:r>
            <a:r>
              <a:rPr lang="ko-KR" sz="1800">
                <a:latin typeface="맑은 고딕" charset="0"/>
                <a:ea typeface="맑은 고딕" charset="0"/>
              </a:rPr>
              <a:t>이름을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Sign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In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Button과</a:t>
            </a:r>
            <a:r>
              <a:rPr lang="ko-KR" sz="1800">
                <a:latin typeface="맑은 고딕" charset="0"/>
                <a:ea typeface="맑은 고딕" charset="0"/>
              </a:rPr>
              <a:t> Sign Up </a:t>
            </a:r>
            <a:r>
              <a:rPr lang="ko-KR" sz="1800">
                <a:latin typeface="맑은 고딕" charset="0"/>
                <a:ea typeface="맑은 고딕" charset="0"/>
              </a:rPr>
              <a:t>Button이라는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5" name="그림 28" descr="C:/Users/Admin1/AppData/Roaming/PolarisOffice/ETemp/18644_16045856/fImage25060268194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47165"/>
            <a:ext cx="4123055" cy="3297555"/>
          </a:xfrm>
          <a:prstGeom prst="rect"/>
          <a:noFill/>
        </p:spPr>
      </p:pic>
      <p:pic>
        <p:nvPicPr>
          <p:cNvPr id="56" name="그림 29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17690" y="1447800"/>
            <a:ext cx="2474595" cy="3296285"/>
          </a:xfrm>
          <a:prstGeom prst="roundRect"/>
          <a:solidFill>
            <a:srgbClr val="EDEDED"/>
          </a:solidFill>
        </p:spPr>
      </p:pic>
      <p:pic>
        <p:nvPicPr>
          <p:cNvPr id="57" name="그림 34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572625" y="2009775"/>
            <a:ext cx="1372235" cy="218313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18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9.104.151.49087</cp:version>
  <dcterms:modified xsi:type="dcterms:W3CDTF">2020-11-06T09:17:06Z</dcterms:modified>
</cp:coreProperties>
</file>