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12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5" r:id="rId22"/>
    <p:sldId id="286" r:id="rId23"/>
    <p:sldId id="287" r:id="rId24"/>
    <p:sldId id="288" r:id="rId25"/>
    <p:sldId id="284" r:id="rId26"/>
    <p:sldId id="289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7322563281.png"></Relationship><Relationship Id="rId3" Type="http://schemas.openxmlformats.org/officeDocument/2006/relationships/image" Target="../media/fImage56782257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741231046334.png"></Relationship><Relationship Id="rId2" Type="http://schemas.openxmlformats.org/officeDocument/2006/relationships/image" Target="../media/fImage577502664771.png"></Relationship><Relationship Id="rId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4692639961.png"></Relationship><Relationship Id="rId3" Type="http://schemas.openxmlformats.org/officeDocument/2006/relationships/image" Target="../media/fImage77736269491.png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image" Target="../media/fImage394759941.png"></Relationship><Relationship Id="rId6" Type="http://schemas.openxmlformats.org/officeDocument/2006/relationships/image" Target="../media/fImage1464831178467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5" Type="http://schemas.openxmlformats.org/officeDocument/2006/relationships/image" Target="../media/fImage518712141.png"></Relationship><Relationship Id="rId26" Type="http://schemas.openxmlformats.org/officeDocument/2006/relationships/image" Target="../media/fImage18501228467.png"></Relationship><Relationship Id="rId2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image" Target="../media/fImage138331066334.png"></Relationship><Relationship Id="rId14" Type="http://schemas.openxmlformats.org/officeDocument/2006/relationships/image" Target="../media/fImage80801146500.png"></Relationship><Relationship Id="rId15" Type="http://schemas.openxmlformats.org/officeDocument/2006/relationships/image" Target="../media/fImage138331169169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2" Type="http://schemas.openxmlformats.org/officeDocument/2006/relationships/image" Target="../media/fImage81101119358.png"></Relationship><Relationship Id="rId13" Type="http://schemas.openxmlformats.org/officeDocument/2006/relationships/image" Target="../media/fImage79401206962.png"></Relationship><Relationship Id="rId14" Type="http://schemas.openxmlformats.org/officeDocument/2006/relationships/image" Target="../media/fImage67651214464.png"></Relationship><Relationship Id="rId15" Type="http://schemas.openxmlformats.org/officeDocument/2006/relationships/image" Target="../media/fImage138331045724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image" Target="../media/fImage161511091478.png"></Relationship><Relationship Id="rId20" Type="http://schemas.openxmlformats.org/officeDocument/2006/relationships/image" Target="../media/fImage80461119358.png"></Relationship><Relationship Id="rId21" Type="http://schemas.openxmlformats.org/officeDocument/2006/relationships/image" Target="../media/fImage125992078145.png"></Relationship><Relationship Id="rId22" Type="http://schemas.openxmlformats.org/officeDocument/2006/relationships/image" Target="../media/fImage113691271478.png"></Relationship><Relationship Id="rId2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73662076962.png"></Relationship><Relationship Id="rId3" Type="http://schemas.openxmlformats.org/officeDocument/2006/relationships/image" Target="../media/fImage164012094464.png"></Relationship><Relationship Id="rId4" Type="http://schemas.openxmlformats.org/officeDocument/2006/relationships/image" Target="../media/fImage212342105705.png"></Relationship><Relationship Id="rId5" Type="http://schemas.openxmlformats.org/officeDocument/2006/relationships/image" Target="../media/fImage70042138145.png"></Relationship><Relationship Id="rId6" Type="http://schemas.openxmlformats.org/officeDocument/2006/relationships/image" Target="../media/fImage120842143281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02820741.png"></Relationship><Relationship Id="rId3" Type="http://schemas.openxmlformats.org/officeDocument/2006/relationships/image" Target="../media/fImage51772088467.png"></Relationship><Relationship Id="rId4" Type="http://schemas.openxmlformats.org/officeDocument/2006/relationships/image" Target="../media/fImage2242172176334.png"></Relationship><Relationship Id="rId5" Type="http://schemas.openxmlformats.org/officeDocument/2006/relationships/image" Target="../media/fImage149552186500.png"></Relationship><Relationship Id="rId6" Type="http://schemas.openxmlformats.org/officeDocument/2006/relationships/image" Target="../media/fImage186572199169.png"></Relationship><Relationship Id="rId7" Type="http://schemas.openxmlformats.org/officeDocument/2006/relationships/image" Target="../media/fImage9952220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5792351478.png"></Relationship><Relationship Id="rId3" Type="http://schemas.openxmlformats.org/officeDocument/2006/relationships/image" Target="../media/fImage101942369358.png"></Relationship><Relationship Id="rId4" Type="http://schemas.openxmlformats.org/officeDocument/2006/relationships/image" Target="../media/fImage35882466962.png"></Relationship><Relationship Id="rId5" Type="http://schemas.openxmlformats.org/officeDocument/2006/relationships/image" Target="../media/fImage99522484464.png"></Relationship><Relationship Id="rId6" Type="http://schemas.openxmlformats.org/officeDocument/2006/relationships/image" Target="../media/fImage50792505705.png"></Relationship><Relationship Id="rId7" Type="http://schemas.openxmlformats.org/officeDocument/2006/relationships/image" Target="../media/fImage8028251814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30180" y="2829560"/>
            <a:ext cx="2540" cy="533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3976_17614504/fImage54631236500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86925" y="1446530"/>
            <a:ext cx="1287145" cy="13836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38885" y="3859530"/>
            <a:ext cx="413956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Mouse 스크립트에서 Rigidbody 변수와 GameObject 변수 그리고 VideoPlayer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LayerMask 변수와 RaycastHit 변수 그리고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58"/>
          <p:cNvSpPr txBox="1">
            <a:spLocks/>
          </p:cNvSpPr>
          <p:nvPr/>
        </p:nvSpPr>
        <p:spPr>
          <a:xfrm rot="0">
            <a:off x="6814820" y="3861435"/>
            <a:ext cx="413131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ray에 대한 정보를 설정한 다음 마우스로 선택했을 때 ray와 특정한 layer를 가진 오브젝트가 충돌했는지 검사합니다.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충돌이 되었다면 boolean 변수에 따라 video를 실행하고 정지할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62" descr="C:/Users/Admin1/AppData/Roaming/PolarisOffice/ETemp/3976_17614504/fImage8732256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37640"/>
            <a:ext cx="4142740" cy="2312670"/>
          </a:xfrm>
          <a:prstGeom prst="roundRect"/>
          <a:solidFill>
            <a:srgbClr val="EDEDED"/>
          </a:solidFill>
        </p:spPr>
      </p:pic>
      <p:pic>
        <p:nvPicPr>
          <p:cNvPr id="97" name="그림 65" descr="C:/Users/Admin1/AppData/Roaming/PolarisOffice/ETemp/3976_17614504/fImage56782257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4139565" cy="23126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44196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222375" y="1445895"/>
            <a:ext cx="41567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214120" y="5578475"/>
            <a:ext cx="4156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075" cy="2552700"/>
          </a:xfrm>
          <a:prstGeom prst="roundRect"/>
          <a:solidFill>
            <a:srgbClr val="EDEDED"/>
          </a:solidFill>
        </p:spPr>
      </p:pic>
      <p:pic>
        <p:nvPicPr>
          <p:cNvPr id="7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090" cy="1965325"/>
          </a:xfrm>
          <a:prstGeom prst="roundRect"/>
          <a:solidFill>
            <a:srgbClr val="EDEDED"/>
          </a:solidFill>
        </p:spPr>
      </p:pic>
      <p:sp>
        <p:nvSpPr>
          <p:cNvPr id="8" name="텍스트 상자 22"/>
          <p:cNvSpPr txBox="1">
            <a:spLocks/>
          </p:cNvSpPr>
          <p:nvPr/>
        </p:nvSpPr>
        <p:spPr>
          <a:xfrm rot="0">
            <a:off x="6816725" y="145732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 공간에서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변환한 다음 게임 오브젝트의 위치로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3"/>
          <p:cNvSpPr txBox="1">
            <a:spLocks/>
          </p:cNvSpPr>
          <p:nvPr/>
        </p:nvSpPr>
        <p:spPr>
          <a:xfrm rot="0">
            <a:off x="6814820" y="502856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7775" y="4084955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OnMouseDown( ) 함수를 선언한 다음 state 오브젝트가 활성화되도록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RigidBody가 물리적인 영향을 받지 않도록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68" descr="C:/Users/Admin1/AppData/Roaming/PolarisOffice/ETemp/3976_17614504/fImage20469263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45895"/>
            <a:ext cx="4150360" cy="2468880"/>
          </a:xfrm>
          <a:prstGeom prst="roundRect"/>
          <a:solidFill>
            <a:srgbClr val="EDEDED"/>
          </a:solidFill>
        </p:spPr>
      </p:pic>
      <p:pic>
        <p:nvPicPr>
          <p:cNvPr id="99" name="그림 75" descr="C:/Users/Admin1/AppData/Roaming/PolarisOffice/ETemp/3976_17614504/fImage77736269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5895"/>
            <a:ext cx="4139565" cy="2479040"/>
          </a:xfrm>
          <a:prstGeom prst="roundRect"/>
          <a:solidFill>
            <a:srgbClr val="EDEDED"/>
          </a:solidFill>
        </p:spPr>
      </p:pic>
      <p:sp>
        <p:nvSpPr>
          <p:cNvPr id="100" name="텍스트 상자 78"/>
          <p:cNvSpPr txBox="1">
            <a:spLocks/>
          </p:cNvSpPr>
          <p:nvPr/>
        </p:nvSpPr>
        <p:spPr>
          <a:xfrm rot="0">
            <a:off x="6809105" y="4087495"/>
            <a:ext cx="41370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OnMouseDrag( ) 함수를 선언하고 마우스 위치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스크린 공간에 있는 좌표 정보를 변환하여 게임 오브젝트의 위치로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58995" y="45021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RayCast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"/>
          <p:cNvSpPr txBox="1">
            <a:spLocks/>
          </p:cNvSpPr>
          <p:nvPr/>
        </p:nvSpPr>
        <p:spPr>
          <a:xfrm rot="0">
            <a:off x="1229995" y="145478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함수는 3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차원 공간에서 </a:t>
            </a:r>
            <a:r>
              <a:rPr lang="ko-KR" sz="1800">
                <a:latin typeface="맑은 고딕" charset="0"/>
                <a:ea typeface="맑은 고딕" charset="0"/>
              </a:rPr>
              <a:t>특정한</a:t>
            </a:r>
            <a:r>
              <a:rPr sz="1800">
                <a:latin typeface="맑은 고딕" charset="0"/>
                <a:ea typeface="맑은 고딕" charset="0"/>
              </a:rPr>
              <a:t> 방향으로 광선을 발사하</a:t>
            </a:r>
            <a:r>
              <a:rPr lang="ko-KR" sz="1800">
                <a:latin typeface="맑은 고딕" charset="0"/>
                <a:ea typeface="맑은 고딕" charset="0"/>
              </a:rPr>
              <a:t>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5"/>
          <p:cNvSpPr txBox="1">
            <a:spLocks/>
          </p:cNvSpPr>
          <p:nvPr/>
        </p:nvSpPr>
        <p:spPr>
          <a:xfrm rot="0">
            <a:off x="1230630" y="503491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광선과 충돌한 오브젝트는</a:t>
            </a:r>
            <a:r>
              <a:rPr sz="1800">
                <a:latin typeface="맑은 고딕" charset="0"/>
                <a:ea typeface="맑은 고딕" charset="0"/>
              </a:rPr>
              <a:t> 콜라이더 컴포넌트를 가지고 있어야 </a:t>
            </a:r>
            <a:r>
              <a:rPr lang="ko-KR" sz="1800">
                <a:latin typeface="맑은 고딕" charset="0"/>
                <a:ea typeface="맑은 고딕" charset="0"/>
              </a:rPr>
              <a:t>감지할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2560320"/>
            <a:ext cx="4140835" cy="2303145"/>
          </a:xfrm>
          <a:prstGeom prst="roundRect"/>
          <a:solidFill>
            <a:srgbClr val="EDEDED"/>
          </a:solidFill>
        </p:spPr>
      </p:pic>
      <p:pic>
        <p:nvPicPr>
          <p:cNvPr id="64" name="그림 2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71750"/>
            <a:ext cx="4148455" cy="2459990"/>
          </a:xfrm>
          <a:prstGeom prst="roundRect"/>
          <a:solidFill>
            <a:srgbClr val="EDEDED"/>
          </a:solidFill>
        </p:spPr>
      </p:pic>
      <p:sp>
        <p:nvSpPr>
          <p:cNvPr id="65" name="텍스트 상자 26"/>
          <p:cNvSpPr txBox="1">
            <a:spLocks/>
          </p:cNvSpPr>
          <p:nvPr/>
        </p:nvSpPr>
        <p:spPr>
          <a:xfrm rot="0">
            <a:off x="6826885" y="1463675"/>
            <a:ext cx="4145280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sz="1800">
                <a:latin typeface="맑은 고딕" charset="0"/>
                <a:ea typeface="맑은 고딕" charset="0"/>
              </a:rPr>
              <a:t>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7"/>
          <p:cNvSpPr txBox="1">
            <a:spLocks/>
          </p:cNvSpPr>
          <p:nvPr/>
        </p:nvSpPr>
        <p:spPr>
          <a:xfrm rot="0">
            <a:off x="6812280" y="5274310"/>
            <a:ext cx="4159885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LayerMask의 경우 32 bit의 int 형으로 bit로 각각의 </a:t>
            </a:r>
            <a:r>
              <a:rPr lang="ko-KR"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4980" y="4367530"/>
            <a:ext cx="4129405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Update( ) 함수에서 마우스 입력 값을 카메라의 FieldOfView에 적용될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2992755"/>
            <a:ext cx="4126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12215" y="522859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Zoom 스크립트를 생성한 다음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437640"/>
            <a:ext cx="4132580" cy="1455420"/>
          </a:xfrm>
          <a:prstGeom prst="roundRect"/>
          <a:solidFill>
            <a:srgbClr val="EDEDED"/>
          </a:solidFill>
        </p:spPr>
      </p:pic>
      <p:pic>
        <p:nvPicPr>
          <p:cNvPr id="46" name="그림 4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3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215" y="3827145"/>
            <a:ext cx="2893060" cy="1290320"/>
          </a:xfrm>
          <a:prstGeom prst="roundRect"/>
          <a:solidFill>
            <a:srgbClr val="EDEDED"/>
          </a:solidFill>
        </p:spPr>
      </p:pic>
      <p:pic>
        <p:nvPicPr>
          <p:cNvPr id="48" name="그림 39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0565" y="4078605"/>
            <a:ext cx="822960" cy="866775"/>
          </a:xfrm>
          <a:prstGeom prst="roundRect"/>
          <a:solidFill>
            <a:srgbClr val="EDEDED"/>
          </a:solidFill>
        </p:spPr>
      </p:pic>
      <p:cxnSp>
        <p:nvCxnSpPr>
          <p:cNvPr id="49" name="도형 42"/>
          <p:cNvCxnSpPr/>
          <p:nvPr/>
        </p:nvCxnSpPr>
        <p:spPr>
          <a:xfrm rot="0" flipH="1" flipV="1">
            <a:off x="3645535" y="4173855"/>
            <a:ext cx="875665" cy="338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8"/>
          <p:cNvCxnSpPr/>
          <p:nvPr/>
        </p:nvCxnSpPr>
        <p:spPr>
          <a:xfrm rot="0" flipH="1">
            <a:off x="7836535" y="1783715"/>
            <a:ext cx="128206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54125" y="291719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Left Wall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4785"/>
            <a:ext cx="4124960" cy="136906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>
            <a:off x="6816725" y="2671445"/>
            <a:ext cx="41497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Ground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sp>
        <p:nvSpPr>
          <p:cNvPr id="54" name="텍스트 상자 18"/>
          <p:cNvSpPr txBox="1">
            <a:spLocks/>
          </p:cNvSpPr>
          <p:nvPr/>
        </p:nvSpPr>
        <p:spPr>
          <a:xfrm rot="0">
            <a:off x="6818630" y="5512435"/>
            <a:ext cx="414782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  <p:pic>
        <p:nvPicPr>
          <p:cNvPr id="56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785" y="1451610"/>
            <a:ext cx="2768600" cy="111506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3711575"/>
            <a:ext cx="1198880" cy="117157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1247140" y="4965700"/>
            <a:ext cx="41052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3714750"/>
            <a:ext cx="2760345" cy="1178560"/>
          </a:xfrm>
          <a:prstGeom prst="roundRect"/>
          <a:solidFill>
            <a:srgbClr val="EDEDED"/>
          </a:solidFill>
        </p:spPr>
      </p:pic>
      <p:cxnSp>
        <p:nvCxnSpPr>
          <p:cNvPr id="60" name="도형 30"/>
          <p:cNvCxnSpPr/>
          <p:nvPr/>
        </p:nvCxnSpPr>
        <p:spPr>
          <a:xfrm rot="0" flipH="1">
            <a:off x="2104390" y="4217035"/>
            <a:ext cx="2105025" cy="459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>
            <a:off x="6816725" y="268224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Left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 rot="0">
            <a:off x="1230630" y="4946650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Physical Box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2" name="그림 3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4625"/>
            <a:ext cx="1291590" cy="1162685"/>
          </a:xfrm>
          <a:prstGeom prst="roundRect"/>
          <a:solidFill>
            <a:srgbClr val="EDEDED"/>
          </a:solidFill>
        </p:spPr>
      </p:pic>
      <p:pic>
        <p:nvPicPr>
          <p:cNvPr id="64" name="그림 4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00500"/>
            <a:ext cx="1278890" cy="1148715"/>
          </a:xfrm>
          <a:prstGeom prst="roundRect"/>
          <a:solidFill>
            <a:srgbClr val="EDEDED"/>
          </a:solidFill>
        </p:spPr>
      </p:pic>
      <p:pic>
        <p:nvPicPr>
          <p:cNvPr id="65" name="그림 4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0" y="3982720"/>
            <a:ext cx="2727325" cy="1173480"/>
          </a:xfrm>
          <a:prstGeom prst="roundRect"/>
          <a:solidFill>
            <a:srgbClr val="EDEDED"/>
          </a:solidFill>
        </p:spPr>
      </p:pic>
      <p:sp>
        <p:nvSpPr>
          <p:cNvPr id="66" name="텍스트 상자 52"/>
          <p:cNvSpPr txBox="1">
            <a:spLocks/>
          </p:cNvSpPr>
          <p:nvPr/>
        </p:nvSpPr>
        <p:spPr>
          <a:xfrm>
            <a:off x="6813550" y="52298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3"/>
          <p:cNvCxnSpPr/>
          <p:nvPr/>
        </p:nvCxnSpPr>
        <p:spPr>
          <a:xfrm rot="0">
            <a:off x="7923530" y="4182745"/>
            <a:ext cx="2927350" cy="658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451610"/>
            <a:ext cx="2699385" cy="1155700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9" name="그림 39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895" cy="1247140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 rot="0">
            <a:off x="1221105" y="2795270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800" cy="1254125"/>
          </a:xfrm>
          <a:prstGeom prst="roundRect"/>
          <a:solidFill>
            <a:srgbClr val="EDEDED"/>
          </a:solidFill>
        </p:spPr>
      </p:pic>
      <p:sp>
        <p:nvSpPr>
          <p:cNvPr id="84" name="텍스트 상자 5"/>
          <p:cNvSpPr txBox="1">
            <a:spLocks/>
          </p:cNvSpPr>
          <p:nvPr/>
        </p:nvSpPr>
        <p:spPr>
          <a:xfrm rot="0">
            <a:off x="1221105" y="5476875"/>
            <a:ext cx="4113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Wall 오브젝트의 위치와 회전 값을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7" name="그림 16" descr="C:/Users/Admin1/AppData/Roaming/PolarisOffice/ETemp/3976_17614504/fImage161511091478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285" y="1446530"/>
            <a:ext cx="2832735" cy="1421130"/>
          </a:xfrm>
          <a:prstGeom prst="roundRect"/>
          <a:solidFill>
            <a:srgbClr val="EDEDED"/>
          </a:solidFill>
        </p:spPr>
      </p:pic>
      <p:sp>
        <p:nvSpPr>
          <p:cNvPr id="88" name="텍스트 상자 19"/>
          <p:cNvSpPr txBox="1">
            <a:spLocks/>
          </p:cNvSpPr>
          <p:nvPr/>
        </p:nvSpPr>
        <p:spPr>
          <a:xfrm rot="0">
            <a:off x="6840855" y="2983865"/>
            <a:ext cx="41052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 오브젝트를 선택하고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9" name="그림 2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28750"/>
            <a:ext cx="1117600" cy="1438275"/>
          </a:xfrm>
          <a:prstGeom prst="roundRect"/>
          <a:solidFill>
            <a:srgbClr val="EDEDED"/>
          </a:solidFill>
        </p:spPr>
      </p:pic>
      <p:pic>
        <p:nvPicPr>
          <p:cNvPr id="90" name="그림 33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895725"/>
            <a:ext cx="4157345" cy="1516380"/>
          </a:xfrm>
          <a:prstGeom prst="roundRect"/>
          <a:solidFill>
            <a:srgbClr val="EDEDED"/>
          </a:solidFill>
        </p:spPr>
      </p:pic>
      <p:sp>
        <p:nvSpPr>
          <p:cNvPr id="91" name="텍스트 상자 34"/>
          <p:cNvSpPr txBox="1">
            <a:spLocks/>
          </p:cNvSpPr>
          <p:nvPr/>
        </p:nvSpPr>
        <p:spPr>
          <a:xfrm rot="0">
            <a:off x="6851015" y="5479415"/>
            <a:ext cx="40951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35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3792855"/>
            <a:ext cx="4115435" cy="1584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221105" y="54768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Canvas의 Event Camera에 Main Camera 오브젝트를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859905" y="4916805"/>
            <a:ext cx="41040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 폴더에 Location 텍스처를 선택하고 State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3" name="그림 43" descr="C:/Users/Admin1/AppData/Roaming/PolarisOffice/ETemp/3976_17614504/fImage17366207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54785"/>
            <a:ext cx="4157980" cy="1715770"/>
          </a:xfrm>
          <a:prstGeom prst="roundRect"/>
          <a:solidFill>
            <a:srgbClr val="EDEDED"/>
          </a:solidFill>
        </p:spPr>
      </p:pic>
      <p:sp>
        <p:nvSpPr>
          <p:cNvPr id="94" name="텍스트 상자 46"/>
          <p:cNvSpPr txBox="1">
            <a:spLocks/>
          </p:cNvSpPr>
          <p:nvPr/>
        </p:nvSpPr>
        <p:spPr>
          <a:xfrm rot="0">
            <a:off x="1223645" y="328803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 오브젝트의 위치와 크기 그리고 회전 값을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5" name="그림 47" descr="C:/Users/Admin1/AppData/Roaming/PolarisOffice/ETemp/3976_17614504/fImage16401209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8475" y="1454785"/>
            <a:ext cx="4106545" cy="2062480"/>
          </a:xfrm>
          <a:prstGeom prst="roundRect"/>
          <a:solidFill>
            <a:srgbClr val="EDEDED"/>
          </a:solidFill>
        </p:spPr>
      </p:pic>
      <p:pic>
        <p:nvPicPr>
          <p:cNvPr id="96" name="그림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696970"/>
            <a:ext cx="4114165" cy="1135380"/>
          </a:xfrm>
          <a:prstGeom prst="roundRect"/>
          <a:solidFill>
            <a:srgbClr val="EDEDED"/>
          </a:solidFill>
        </p:spPr>
      </p:pic>
      <p:cxnSp>
        <p:nvCxnSpPr>
          <p:cNvPr id="97" name="도형 53"/>
          <p:cNvCxnSpPr/>
          <p:nvPr/>
        </p:nvCxnSpPr>
        <p:spPr>
          <a:xfrm rot="0" flipV="1">
            <a:off x="8979535" y="1731645"/>
            <a:ext cx="1836420" cy="222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112260"/>
            <a:ext cx="1310005" cy="1272540"/>
          </a:xfrm>
          <a:prstGeom prst="roundRect"/>
          <a:solidFill>
            <a:srgbClr val="EDEDED"/>
          </a:solidFill>
        </p:spPr>
      </p:pic>
      <p:pic>
        <p:nvPicPr>
          <p:cNvPr id="99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8745" y="4112895"/>
            <a:ext cx="2719705" cy="1264920"/>
          </a:xfrm>
          <a:prstGeom prst="roundRect"/>
          <a:solidFill>
            <a:srgbClr val="EDEDED"/>
          </a:solidFill>
        </p:spPr>
      </p:pic>
      <p:cxnSp>
        <p:nvCxnSpPr>
          <p:cNvPr id="100" name="도형 61"/>
          <p:cNvCxnSpPr/>
          <p:nvPr/>
        </p:nvCxnSpPr>
        <p:spPr>
          <a:xfrm rot="0">
            <a:off x="2277745" y="4347210"/>
            <a:ext cx="2996565" cy="260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221105" y="5476875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HD TV 오브젝트의 위치와 회전 그리고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808470" y="4925060"/>
            <a:ext cx="41319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HD TV 오브젝트 하위 오브젝트로 Quad 오브젝트를 생성하고 Screen이라는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223645" y="274764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 </a:t>
            </a:r>
            <a:r>
              <a:rPr lang="ko-KR" sz="1800">
                <a:latin typeface="맑은 고딕" charset="0"/>
                <a:ea typeface="맑은 고딕" charset="0"/>
              </a:rPr>
              <a:t>폴더에 </a:t>
            </a:r>
            <a:r>
              <a:rPr lang="ko-KR" sz="1800">
                <a:latin typeface="맑은 고딕" charset="0"/>
                <a:ea typeface="맑은 고딕" charset="0"/>
              </a:rPr>
              <a:t>HD TV 모델을</a:t>
            </a:r>
            <a:r>
              <a:rPr lang="ko-KR"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공간에 배치합니다.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" name="그림 1" descr="C:/Users/Admin1/AppData/Roaming/PolarisOffice/ETemp/3976_17614504/fImage80282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4785"/>
            <a:ext cx="1272540" cy="1139190"/>
          </a:xfrm>
          <a:prstGeom prst="roundRect"/>
          <a:solidFill>
            <a:srgbClr val="EDEDED"/>
          </a:solidFill>
        </p:spPr>
      </p:pic>
      <p:pic>
        <p:nvPicPr>
          <p:cNvPr id="102" name="그림 4" descr="C:/Users/Admin1/AppData/Roaming/PolarisOffice/ETemp/3976_17614504/fImage517720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8905" y="1454785"/>
            <a:ext cx="2702560" cy="1148080"/>
          </a:xfrm>
          <a:prstGeom prst="roundRect"/>
          <a:solidFill>
            <a:srgbClr val="EDEDED"/>
          </a:solidFill>
        </p:spPr>
      </p:pic>
      <p:pic>
        <p:nvPicPr>
          <p:cNvPr id="103" name="그림 12" descr="C:/Users/Admin1/AppData/Roaming/PolarisOffice/ETemp/3976_17614504/fImage22421721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48205" y="1822450"/>
            <a:ext cx="762000" cy="426085"/>
          </a:xfrm>
          <a:prstGeom prst="rect"/>
          <a:noFill/>
        </p:spPr>
      </p:pic>
      <p:pic>
        <p:nvPicPr>
          <p:cNvPr id="104" name="그림 13" descr="C:/Users/Admin1/AppData/Roaming/PolarisOffice/ETemp/3976_17614504/fImage1495521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832225"/>
            <a:ext cx="4140200" cy="1544955"/>
          </a:xfrm>
          <a:prstGeom prst="roundRect"/>
          <a:solidFill>
            <a:srgbClr val="EDEDED"/>
          </a:solidFill>
        </p:spPr>
      </p:pic>
      <p:pic>
        <p:nvPicPr>
          <p:cNvPr id="105" name="그림 16" descr="C:/Users/Admin1/AppData/Roaming/PolarisOffice/ETemp/3976_17614504/fImage1865721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2686050" cy="3308985"/>
          </a:xfrm>
          <a:prstGeom prst="roundRect"/>
          <a:solidFill>
            <a:srgbClr val="EDEDED"/>
          </a:solidFill>
        </p:spPr>
      </p:pic>
      <p:pic>
        <p:nvPicPr>
          <p:cNvPr id="106" name="그림 19" descr="C:/Users/Admin1/AppData/Roaming/PolarisOffice/ETemp/3976_17614504/fImage9952220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9620" y="2178685"/>
            <a:ext cx="1281430" cy="20789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221105" y="5476875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 오브젝트의 Video Player 컴포넌트를 추가합니다.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797675" y="2790190"/>
            <a:ext cx="41567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Video Player </a:t>
            </a:r>
            <a:r>
              <a:rPr lang="ko-KR" sz="1800">
                <a:latin typeface="맑은 고딕" charset="0"/>
                <a:ea typeface="맑은 고딕" charset="0"/>
              </a:rPr>
              <a:t>폴더에 </a:t>
            </a:r>
            <a:r>
              <a:rPr lang="ko-KR" sz="1800">
                <a:latin typeface="맑은 고딕" charset="0"/>
                <a:ea typeface="맑은 고딕" charset="0"/>
              </a:rPr>
              <a:t>Game Video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Screen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223645" y="3194050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Screen 오브젝트의 위치와 회전 그리고 크기 값을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8" name="그림 30" descr="C:/Users/Admin1/AppData/Roaming/PolarisOffice/ETemp/3976_17614504/fImage1157923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38275"/>
            <a:ext cx="4132580" cy="1662430"/>
          </a:xfrm>
          <a:prstGeom prst="roundRect"/>
          <a:solidFill>
            <a:srgbClr val="EDEDED"/>
          </a:solidFill>
        </p:spPr>
      </p:pic>
      <p:pic>
        <p:nvPicPr>
          <p:cNvPr id="109" name="그림 33" descr="C:/Users/Admin1/AppData/Roaming/PolarisOffice/ETemp/3976_17614504/fImage1019423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9125" y="1445895"/>
            <a:ext cx="2710180" cy="1223010"/>
          </a:xfrm>
          <a:prstGeom prst="roundRect"/>
          <a:solidFill>
            <a:srgbClr val="EDEDED"/>
          </a:solidFill>
        </p:spPr>
      </p:pic>
      <p:pic>
        <p:nvPicPr>
          <p:cNvPr id="112" name="그림 38" descr="C:/Users/Admin1/AppData/Roaming/PolarisOffice/ETemp/3976_17614504/fImage3588246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8755"/>
            <a:ext cx="4139565" cy="1351280"/>
          </a:xfrm>
          <a:prstGeom prst="roundRect"/>
          <a:solidFill>
            <a:srgbClr val="EDEDED"/>
          </a:solidFill>
        </p:spPr>
      </p:pic>
      <p:pic>
        <p:nvPicPr>
          <p:cNvPr id="113" name="그림 42" descr="C:/Users/Admin1/AppData/Roaming/PolarisOffice/ETemp/3976_17614504/fImage9952248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51610"/>
            <a:ext cx="1346200" cy="1224915"/>
          </a:xfrm>
          <a:prstGeom prst="roundRect"/>
          <a:solidFill>
            <a:srgbClr val="EDEDED"/>
          </a:solidFill>
        </p:spPr>
      </p:pic>
      <p:cxnSp>
        <p:nvCxnSpPr>
          <p:cNvPr id="111" name="도형 37"/>
          <p:cNvCxnSpPr/>
          <p:nvPr/>
        </p:nvCxnSpPr>
        <p:spPr>
          <a:xfrm rot="0" flipH="1">
            <a:off x="7715250" y="2147570"/>
            <a:ext cx="61595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림 46" descr="C:/Users/Admin1/AppData/Roaming/PolarisOffice/ETemp/3976_17614504/fImage5079250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4147820"/>
            <a:ext cx="2710815" cy="1212850"/>
          </a:xfrm>
          <a:prstGeom prst="roundRect"/>
          <a:solidFill>
            <a:srgbClr val="EDEDED"/>
          </a:solidFill>
        </p:spPr>
      </p:pic>
      <p:pic>
        <p:nvPicPr>
          <p:cNvPr id="115" name="그림 49" descr="C:/Users/Admin1/AppData/Roaming/PolarisOffice/ETemp/3976_17614504/fImage8028251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147820"/>
            <a:ext cx="1343025" cy="1216025"/>
          </a:xfrm>
          <a:prstGeom prst="roundRect"/>
          <a:solidFill>
            <a:srgbClr val="EDEDED"/>
          </a:solidFill>
        </p:spPr>
      </p:pic>
      <p:sp>
        <p:nvSpPr>
          <p:cNvPr id="116" name="텍스트 상자 50"/>
          <p:cNvSpPr txBox="1">
            <a:spLocks/>
          </p:cNvSpPr>
          <p:nvPr/>
        </p:nvSpPr>
        <p:spPr>
          <a:xfrm rot="0">
            <a:off x="6800215" y="5477510"/>
            <a:ext cx="41541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HD TV 오브젝트에 Sphere Collideer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