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145" r:id="rId12"/>
  </p:sldMasterIdLst>
  <p:notesMasterIdLst>
    <p:notesMasterId r:id="rId14"/>
  </p:notesMasterIdLst>
  <p:sldIdLst>
    <p:sldId id="315" r:id="rId16"/>
    <p:sldId id="327" r:id="rId17"/>
    <p:sldId id="336" r:id="rId18"/>
    <p:sldId id="331" r:id="rId19"/>
    <p:sldId id="319" r:id="rId20"/>
    <p:sldId id="337" r:id="rId21"/>
    <p:sldId id="333" r:id="rId22"/>
    <p:sldId id="338" r:id="rId23"/>
    <p:sldId id="339" r:id="rId24"/>
    <p:sldId id="340" r:id="rId25"/>
    <p:sldId id="341" r:id="rId26"/>
    <p:sldId id="344" r:id="rId27"/>
    <p:sldId id="343" r:id="rId28"/>
    <p:sldId id="345" r:id="rId29"/>
    <p:sldId id="346" r:id="rId30"/>
    <p:sldId id="348" r:id="rId31"/>
    <p:sldId id="349" r:id="rId32"/>
    <p:sldId id="35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9" Type="http://schemas.openxmlformats.org/officeDocument/2006/relationships/image" Target="../media/fImage631123941.png"></Relationship><Relationship Id="rId20" Type="http://schemas.openxmlformats.org/officeDocument/2006/relationships/image" Target="../media/fImage222872408467.png"></Relationship><Relationship Id="rId21" Type="http://schemas.openxmlformats.org/officeDocument/2006/relationships/image" Target="../media/fImage224372416334.png"></Relationship><Relationship Id="rId22" Type="http://schemas.openxmlformats.org/officeDocument/2006/relationships/image" Target="../media/fImage71322426500.png"></Relationship><Relationship Id="rId23" Type="http://schemas.openxmlformats.org/officeDocument/2006/relationships/image" Target="../media/fImage233828241.png"></Relationship><Relationship Id="rId2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87123652391.png"></Relationship><Relationship Id="rId3" Type="http://schemas.openxmlformats.org/officeDocument/2006/relationships/image" Target="../media/fImage208313734604.png"></Relationship><Relationship Id="rId4" Type="http://schemas.openxmlformats.org/officeDocument/2006/relationships/image" Target="../media/fImage56242544464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53862866334.png"></Relationship><Relationship Id="rId9" Type="http://schemas.openxmlformats.org/officeDocument/2006/relationships/image" Target="../media/fImage85031468467.png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0172699169.png"></Relationship><Relationship Id="rId6" Type="http://schemas.openxmlformats.org/officeDocument/2006/relationships/image" Target="../media/fImage91262431478.png"></Relationship><Relationship Id="rId7" Type="http://schemas.openxmlformats.org/officeDocument/2006/relationships/image" Target="../media/fImage107482449358.png"></Relationship><Relationship Id="rId8" Type="http://schemas.openxmlformats.org/officeDocument/2006/relationships/image" Target="../media/fImage84622456962.png"></Relationship><Relationship Id="rId9" Type="http://schemas.openxmlformats.org/officeDocument/2006/relationships/notesSlide" Target="../notesSlides/notesSlide11.xml"></Relationship><Relationship Id="rId10" Type="http://schemas.openxmlformats.org/officeDocument/2006/relationships/image" Target="../media/fImage251822643281.png"></Relationship><Relationship Id="rId11" Type="http://schemas.openxmlformats.org/officeDocument/2006/relationships/image" Target="../media/fImage72172826827.png"></Relationship><Relationship Id="rId1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419628841.png"></Relationship><Relationship Id="rId4" Type="http://schemas.openxmlformats.org/officeDocument/2006/relationships/image" Target="../media/fImage53862866334.png"></Relationship><Relationship Id="rId5" Type="http://schemas.openxmlformats.org/officeDocument/2006/relationships/image" Target="../media/fImage85031468467.png"></Relationship><Relationship Id="rId6" Type="http://schemas.openxmlformats.org/officeDocument/2006/relationships/image" Target="../media/fImage46908274996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168243198467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notesSlide" Target="../notesSlides/notesSlide13.xml"></Relationship><Relationship Id="rId6" Type="http://schemas.openxmlformats.org/officeDocument/2006/relationships/image" Target="../media/fImage589983146334.png"></Relationship><Relationship Id="rId7" Type="http://schemas.openxmlformats.org/officeDocument/2006/relationships/image" Target="../media/fImage612383156500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02603119169.png"></Relationship><Relationship Id="rId3" Type="http://schemas.openxmlformats.org/officeDocument/2006/relationships/image" Target="../media/fImage265943125724.png"></Relationship><Relationship Id="rId4" Type="http://schemas.openxmlformats.org/officeDocument/2006/relationships/image" Target="../media/fImage168653141478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67053169169.png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605731141.png"></Relationship><Relationship Id="rId3" Type="http://schemas.openxmlformats.org/officeDocument/2006/relationships/image" Target="../media/fImage61353138467.png"></Relationship><Relationship Id="rId4" Type="http://schemas.openxmlformats.org/officeDocument/2006/relationships/image" Target="../media/fImage167703146334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image" Target="../media/fImage165883175724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36103449169.png"></Relationship><Relationship Id="rId3" Type="http://schemas.openxmlformats.org/officeDocument/2006/relationships/image" Target="../media/fImage166693455724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image" Target="../media/fImage167053181478.png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4" Type="http://schemas.openxmlformats.org/officeDocument/2006/relationships/image" Target="../media/fImage147263378467.png"></Relationship><Relationship Id="rId5" Type="http://schemas.openxmlformats.org/officeDocument/2006/relationships/image" Target="../media/fImage85883386334.png"></Relationship><Relationship Id="rId6" Type="http://schemas.openxmlformats.org/officeDocument/2006/relationships/image" Target="../media/fImage119173416500.png"></Relationship><Relationship Id="rId7" Type="http://schemas.openxmlformats.org/officeDocument/2006/relationships/notesSlide" Target="../notesSlides/notesSlide17.xml"></Relationship><Relationship Id="rId8" Type="http://schemas.openxmlformats.org/officeDocument/2006/relationships/image" Target="../media/fImage165893209358.png"></Relationship><Relationship Id="rId9" Type="http://schemas.openxmlformats.org/officeDocument/2006/relationships/image" Target="../media/fImage166043216962.png"></Relationship><Relationship Id="rId10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7042389169.png"></Relationship><Relationship Id="rId3" Type="http://schemas.openxmlformats.org/officeDocument/2006/relationships/image" Target="../media/fImage142803569169.png"></Relationship><Relationship Id="rId4" Type="http://schemas.openxmlformats.org/officeDocument/2006/relationships/image" Target="../media/fImage138513585724.png"></Relationship><Relationship Id="rId5" Type="http://schemas.openxmlformats.org/officeDocument/2006/relationships/image" Target="../media/fImage47342635705.png"></Relationship><Relationship Id="rId6" Type="http://schemas.openxmlformats.org/officeDocument/2006/relationships/notesSlide" Target="../notesSlides/notesSlide18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76632445724.png"></Relationship><Relationship Id="rId10" Type="http://schemas.openxmlformats.org/officeDocument/2006/relationships/image" Target="../media/fImage223692451478.png"></Relationship><Relationship Id="rId11" Type="http://schemas.openxmlformats.org/officeDocument/2006/relationships/image" Target="../media/fImage2052932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28833306962.png"></Relationship><Relationship Id="rId4" Type="http://schemas.openxmlformats.org/officeDocument/2006/relationships/image" Target="../media/fImage122233324464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23063345705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0" Type="http://schemas.openxmlformats.org/officeDocument/2006/relationships/image" Target="../media/fImage119993368145.png"></Relationship><Relationship Id="rId11" Type="http://schemas.openxmlformats.org/officeDocument/2006/relationships/image" Target="../media/fImage1163716241.png"></Relationship><Relationship Id="rId12" Type="http://schemas.openxmlformats.org/officeDocument/2006/relationships/image" Target="../media/fImage124762851478.png"></Relationship><Relationship Id="rId13" Type="http://schemas.openxmlformats.org/officeDocument/2006/relationships/image" Target="../media/fImage259201678467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8" Type="http://schemas.openxmlformats.org/officeDocument/2006/relationships/image" Target="../media/fImage196923288145.png"></Relationship><Relationship Id="rId19" Type="http://schemas.openxmlformats.org/officeDocument/2006/relationships/image" Target="../media/fImage197343306827.png"></Relationship><Relationship Id="rId20" Type="http://schemas.openxmlformats.org/officeDocument/2006/relationships/image" Target="../media/fImage224372416334.png"></Relationship><Relationship Id="rId21" Type="http://schemas.openxmlformats.org/officeDocument/2006/relationships/image" Target="../media/fImage82822596334.png"></Relationship><Relationship Id="rId2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123502606500.png"></Relationship><Relationship Id="rId5" Type="http://schemas.openxmlformats.org/officeDocument/2006/relationships/image" Target="../media/fImage5098326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3848224241.png"></Relationship><Relationship Id="rId8" Type="http://schemas.openxmlformats.org/officeDocument/2006/relationships/image" Target="../media/fImage30172699169.png"></Relationship><Relationship Id="rId9" Type="http://schemas.openxmlformats.org/officeDocument/2006/relationships/image" Target="../media/fImage77392848467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85031468467.png"></Relationship><Relationship Id="rId9" Type="http://schemas.openxmlformats.org/officeDocument/2006/relationships/image" Target="../media/fImage85061496334.png"></Relationship><Relationship Id="rId10" Type="http://schemas.openxmlformats.org/officeDocument/2006/relationships/image" Target="../media/fImage23091506500.png"></Relationship><Relationship Id="rId14" Type="http://schemas.openxmlformats.org/officeDocument/2006/relationships/image" Target="../media/fImage223692451478.png"></Relationship><Relationship Id="rId15" Type="http://schemas.openxmlformats.org/officeDocument/2006/relationships/image" Target="../media/fImage948333641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205293289358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555015941.png"></Relationship><Relationship Id="rId6" Type="http://schemas.openxmlformats.org/officeDocument/2006/relationships/image" Target="../media/fImage122251618467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5232466334.png"></Relationship><Relationship Id="rId3" Type="http://schemas.openxmlformats.org/officeDocument/2006/relationships/image" Target="../media/fImage109923422995.png"></Relationship><Relationship Id="rId4" Type="http://schemas.openxmlformats.org/officeDocument/2006/relationships/image" Target="../media/fImage260092506500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3580" y="31242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"/>
          <p:cNvSpPr txBox="1">
            <a:spLocks/>
          </p:cNvSpPr>
          <p:nvPr/>
        </p:nvSpPr>
        <p:spPr>
          <a:xfrm rot="0">
            <a:off x="1245235" y="4089400"/>
            <a:ext cx="41402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Parallax Ground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Parallax 스크립트를 생성한 다음 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rallax</a:t>
            </a:r>
            <a:r>
              <a:rPr lang="ko-KR" sz="1800">
                <a:latin typeface="맑은 고딕" charset="0"/>
                <a:ea typeface="맑은 고딕" charset="0"/>
              </a:rPr>
              <a:t> Ground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8"/>
          <p:cNvSpPr txBox="1">
            <a:spLocks/>
          </p:cNvSpPr>
          <p:nvPr/>
        </p:nvSpPr>
        <p:spPr>
          <a:xfrm rot="0">
            <a:off x="6804660" y="4921250"/>
            <a:ext cx="41675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Open</a:t>
            </a:r>
            <a:r>
              <a:rPr lang="ko-KR" sz="1800">
                <a:latin typeface="맑은 고딕" charset="0"/>
                <a:ea typeface="맑은 고딕" charset="0"/>
              </a:rPr>
              <a:t> Button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 descr="C:/Users/Admin1/AppData/Roaming/PolarisOffice/ETemp/3792_14211248/fImage6311239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48760" y="1437640"/>
            <a:ext cx="1327785" cy="1379855"/>
          </a:xfrm>
          <a:prstGeom prst="roundRect"/>
          <a:solidFill>
            <a:srgbClr val="EDEDED"/>
          </a:solidFill>
        </p:spPr>
      </p:pic>
      <p:pic>
        <p:nvPicPr>
          <p:cNvPr id="46" name="그림 4" descr="C:/Users/Admin1/AppData/Roaming/PolarisOffice/ETemp/3792_14211248/fImage222872408467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7640"/>
            <a:ext cx="2671445" cy="247650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3792_14211248/fImage224372416334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5895"/>
            <a:ext cx="2677795" cy="3256915"/>
          </a:xfrm>
          <a:prstGeom prst="roundRect"/>
          <a:solidFill>
            <a:srgbClr val="EDEDED"/>
          </a:solidFill>
        </p:spPr>
      </p:pic>
      <p:pic>
        <p:nvPicPr>
          <p:cNvPr id="48" name="그림 8" descr="C:/Users/Admin1/AppData/Roaming/PolarisOffice/ETemp/3792_14211248/fImage71322426500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55175" y="2121535"/>
            <a:ext cx="1311275" cy="1901190"/>
          </a:xfrm>
          <a:prstGeom prst="roundRect"/>
          <a:solidFill>
            <a:srgbClr val="EDEDED"/>
          </a:solidFill>
        </p:spPr>
      </p:pic>
      <p:pic>
        <p:nvPicPr>
          <p:cNvPr id="49" name="그림 1" descr="C:/Users/Admin1/AppData/Roaming/PolarisOffice/ETemp/3792_14211248/fImage23382824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3245" y="3151505"/>
            <a:ext cx="667385" cy="754380"/>
          </a:xfrm>
          <a:prstGeom prst="roundRect"/>
          <a:solidFill>
            <a:srgbClr val="EDEDED"/>
          </a:solidFill>
        </p:spPr>
      </p:pic>
      <p:cxnSp>
        <p:nvCxnSpPr>
          <p:cNvPr id="50" name="도형 4"/>
          <p:cNvCxnSpPr>
            <a:stCxn id="49" idx="0"/>
          </p:cNvCxnSpPr>
          <p:nvPr/>
        </p:nvCxnSpPr>
        <p:spPr>
          <a:xfrm rot="0" flipV="1">
            <a:off x="4706620" y="2583815"/>
            <a:ext cx="5715" cy="5683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9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76" name="그림 18" descr="C:/Users/Admin1/AppData/Roaming/PolarisOffice/ETemp/3792_14211248/fImage18712365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54785"/>
            <a:ext cx="4126865" cy="1233805"/>
          </a:xfrm>
          <a:prstGeom prst="roundRect"/>
          <a:solidFill>
            <a:srgbClr val="EDEDED"/>
          </a:solidFill>
        </p:spPr>
      </p:pic>
      <p:sp>
        <p:nvSpPr>
          <p:cNvPr id="77" name="텍스트 상자 19"/>
          <p:cNvSpPr txBox="1">
            <a:spLocks/>
          </p:cNvSpPr>
          <p:nvPr/>
        </p:nvSpPr>
        <p:spPr>
          <a:xfrm>
            <a:off x="1241425" y="278511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Animation </a:t>
            </a:r>
            <a:r>
              <a:rPr lang="ko-KR" sz="1800">
                <a:latin typeface="맑은 고딕" charset="0"/>
                <a:ea typeface="맑은 고딕" charset="0"/>
              </a:rPr>
              <a:t>뒤에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Frame을</a:t>
            </a:r>
            <a:r>
              <a:rPr lang="ko-KR" sz="1800">
                <a:latin typeface="맑은 고딕" charset="0"/>
                <a:ea typeface="맑은 고딕" charset="0"/>
              </a:rPr>
              <a:t> 0 : 30 으로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58895"/>
            <a:ext cx="4126230" cy="1266825"/>
          </a:xfrm>
          <a:prstGeom prst="roundRect"/>
          <a:solidFill>
            <a:srgbClr val="EDEDED"/>
          </a:solidFill>
        </p:spPr>
      </p:pic>
      <p:sp>
        <p:nvSpPr>
          <p:cNvPr id="79" name="텍스트 상자 21"/>
          <p:cNvSpPr txBox="1">
            <a:spLocks/>
          </p:cNvSpPr>
          <p:nvPr/>
        </p:nvSpPr>
        <p:spPr>
          <a:xfrm>
            <a:off x="1243965" y="521271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Close Animation </a:t>
            </a:r>
            <a:r>
              <a:rPr lang="ko-KR" sz="1800">
                <a:latin typeface="맑은 고딕" charset="0"/>
                <a:ea typeface="맑은 고딕" charset="0"/>
              </a:rPr>
              <a:t>앞에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Frame의</a:t>
            </a:r>
            <a:r>
              <a:rPr lang="ko-KR" sz="1800">
                <a:latin typeface="맑은 고딕" charset="0"/>
                <a:ea typeface="맑은 고딕" charset="0"/>
              </a:rPr>
              <a:t> Scale (x, y, z)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22"/>
          <p:cNvSpPr txBox="1">
            <a:spLocks/>
          </p:cNvSpPr>
          <p:nvPr/>
        </p:nvSpPr>
        <p:spPr>
          <a:xfrm>
            <a:off x="6798945" y="5214620"/>
            <a:ext cx="41649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Animator Controller의 </a:t>
            </a:r>
            <a:r>
              <a:rPr lang="ko-KR" sz="1800">
                <a:latin typeface="맑은 고딕" charset="0"/>
                <a:ea typeface="맑은 고딕" charset="0"/>
              </a:rPr>
              <a:t>Paremeters에</a:t>
            </a:r>
            <a:r>
              <a:rPr lang="ko-KR" sz="1800">
                <a:latin typeface="맑은 고딕" charset="0"/>
                <a:ea typeface="맑은 고딕" charset="0"/>
              </a:rPr>
              <a:t> Trigger 옵션을 추가하고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2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853180"/>
            <a:ext cx="4150995" cy="1256665"/>
          </a:xfrm>
          <a:prstGeom prst="roundRect"/>
          <a:solidFill>
            <a:srgbClr val="EDEDED"/>
          </a:solidFill>
        </p:spPr>
      </p:pic>
      <p:sp>
        <p:nvSpPr>
          <p:cNvPr id="84" name="텍스트 상자 29"/>
          <p:cNvSpPr txBox="1">
            <a:spLocks/>
          </p:cNvSpPr>
          <p:nvPr/>
        </p:nvSpPr>
        <p:spPr>
          <a:xfrm>
            <a:off x="6808470" y="275336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Open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5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447800"/>
            <a:ext cx="2776220" cy="1228725"/>
          </a:xfrm>
          <a:prstGeom prst="roundRect"/>
          <a:solidFill>
            <a:srgbClr val="EDEDED"/>
          </a:solidFill>
        </p:spPr>
      </p:pic>
      <p:pic>
        <p:nvPicPr>
          <p:cNvPr id="86" name="그림 6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7165"/>
            <a:ext cx="1247140" cy="1237615"/>
          </a:xfrm>
          <a:prstGeom prst="roundRect"/>
          <a:solidFill>
            <a:srgbClr val="EDEDED"/>
          </a:solidFill>
        </p:spPr>
      </p:pic>
      <p:cxnSp>
        <p:nvCxnSpPr>
          <p:cNvPr id="87" name="도형 61"/>
          <p:cNvCxnSpPr/>
          <p:nvPr/>
        </p:nvCxnSpPr>
        <p:spPr>
          <a:xfrm rot="0" flipV="1">
            <a:off x="7905750" y="2164715"/>
            <a:ext cx="1178560" cy="4165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52265" y="336550"/>
            <a:ext cx="3876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0" name="Rect 0"/>
          <p:cNvSpPr txBox="1">
            <a:spLocks/>
          </p:cNvSpPr>
          <p:nvPr/>
        </p:nvSpPr>
        <p:spPr>
          <a:xfrm>
            <a:off x="6816725" y="523176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Parallax 스크립트의 Raw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Parallax Ground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4040" y="1445260"/>
            <a:ext cx="2764155" cy="1234440"/>
          </a:xfrm>
          <a:prstGeom prst="roundRect"/>
          <a:solidFill>
            <a:srgbClr val="EDEDED"/>
          </a:solidFill>
        </p:spPr>
      </p:pic>
      <p:sp>
        <p:nvSpPr>
          <p:cNvPr id="84" name="Rect 0"/>
          <p:cNvSpPr txBox="1">
            <a:spLocks/>
          </p:cNvSpPr>
          <p:nvPr/>
        </p:nvSpPr>
        <p:spPr>
          <a:xfrm rot="0">
            <a:off x="6808470" y="277939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Close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92225" cy="1233170"/>
          </a:xfrm>
          <a:prstGeom prst="roundRect"/>
          <a:solidFill>
            <a:srgbClr val="EDEDED"/>
          </a:solidFill>
        </p:spPr>
      </p:pic>
      <p:pic>
        <p:nvPicPr>
          <p:cNvPr id="89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0390" y="3867150"/>
            <a:ext cx="2769870" cy="1258570"/>
          </a:xfrm>
          <a:prstGeom prst="roundRect"/>
          <a:solidFill>
            <a:srgbClr val="EDEDED"/>
          </a:solidFill>
        </p:spPr>
      </p:pic>
      <p:pic>
        <p:nvPicPr>
          <p:cNvPr id="90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0" y="3874770"/>
            <a:ext cx="1290320" cy="1250950"/>
          </a:xfrm>
          <a:prstGeom prst="roundRect"/>
          <a:solidFill>
            <a:srgbClr val="EDEDED"/>
          </a:solidFill>
        </p:spPr>
      </p:pic>
      <p:cxnSp>
        <p:nvCxnSpPr>
          <p:cNvPr id="91" name="도형 21"/>
          <p:cNvCxnSpPr/>
          <p:nvPr/>
        </p:nvCxnSpPr>
        <p:spPr>
          <a:xfrm rot="0">
            <a:off x="7915910" y="4453255"/>
            <a:ext cx="2981325" cy="310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상자 31"/>
          <p:cNvSpPr txBox="1">
            <a:spLocks/>
          </p:cNvSpPr>
          <p:nvPr/>
        </p:nvSpPr>
        <p:spPr>
          <a:xfrm rot="0">
            <a:off x="1222375" y="3313430"/>
            <a:ext cx="41560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애니메이션을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Make Transition을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Close</a:t>
            </a:r>
            <a:r>
              <a:rPr lang="ko-KR" sz="1800">
                <a:latin typeface="맑은 고딕" charset="0"/>
                <a:ea typeface="맑은 고딕" charset="0"/>
              </a:rPr>
              <a:t>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3" name="그림 32" descr="C:/Users/Admin1/AppData/Roaming/PolarisOffice/ETemp/3792_14211248/fImage25182264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37640"/>
            <a:ext cx="4156710" cy="1810385"/>
          </a:xfrm>
          <a:prstGeom prst="roundRect"/>
          <a:solidFill>
            <a:srgbClr val="EDEDED"/>
          </a:solidFill>
        </p:spPr>
      </p:pic>
      <p:sp>
        <p:nvSpPr>
          <p:cNvPr id="94" name="텍스트 상자 33"/>
          <p:cNvSpPr txBox="1">
            <a:spLocks/>
          </p:cNvSpPr>
          <p:nvPr/>
        </p:nvSpPr>
        <p:spPr>
          <a:xfrm rot="0">
            <a:off x="1227455" y="550989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34" descr="C:/Users/Admin1/AppData/Roaming/PolarisOffice/ETemp/3792_14211248/fImage7217282682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9520" y="4407535"/>
            <a:ext cx="4143375" cy="1006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79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1249680" y="4387215"/>
            <a:ext cx="41179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Deep Sea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Parallax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748790"/>
          </a:xfrm>
          <a:prstGeom prst="roundRect"/>
          <a:solidFill>
            <a:srgbClr val="EDEDED"/>
          </a:solidFill>
        </p:spPr>
      </p:pic>
      <p:sp>
        <p:nvSpPr>
          <p:cNvPr id="102" name="텍스트 상자 19"/>
          <p:cNvSpPr txBox="1">
            <a:spLocks/>
          </p:cNvSpPr>
          <p:nvPr/>
        </p:nvSpPr>
        <p:spPr>
          <a:xfrm rot="0">
            <a:off x="6804660" y="265874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" name="그림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0390" y="1447165"/>
            <a:ext cx="2757170" cy="1111885"/>
          </a:xfrm>
          <a:prstGeom prst="roundRect"/>
          <a:solidFill>
            <a:srgbClr val="EDEDED"/>
          </a:solidFill>
        </p:spPr>
      </p:pic>
      <p:pic>
        <p:nvPicPr>
          <p:cNvPr id="104" name="그림 2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38275"/>
            <a:ext cx="1249045" cy="1116330"/>
          </a:xfrm>
          <a:prstGeom prst="roundRect"/>
          <a:solidFill>
            <a:srgbClr val="EDEDED"/>
          </a:solidFill>
        </p:spPr>
      </p:pic>
      <p:cxnSp>
        <p:nvCxnSpPr>
          <p:cNvPr id="105" name="도형 22"/>
          <p:cNvCxnSpPr/>
          <p:nvPr/>
        </p:nvCxnSpPr>
        <p:spPr>
          <a:xfrm rot="0" flipV="1">
            <a:off x="7908290" y="2092960"/>
            <a:ext cx="1179830" cy="3968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그림 27" descr="C:/Users/Admin1/AppData/Roaming/PolarisOffice/ETemp/3792_14211248/fImage46908274996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21100"/>
            <a:ext cx="4144010" cy="1129665"/>
          </a:xfrm>
          <a:prstGeom prst="roundRect"/>
          <a:solidFill>
            <a:srgbClr val="EDEDED"/>
          </a:solidFill>
        </p:spPr>
      </p:pic>
      <p:sp>
        <p:nvSpPr>
          <p:cNvPr id="107" name="텍스트 상자 28"/>
          <p:cNvSpPr txBox="1">
            <a:spLocks/>
          </p:cNvSpPr>
          <p:nvPr/>
        </p:nvSpPr>
        <p:spPr>
          <a:xfrm rot="0">
            <a:off x="6813550" y="4934585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AnimatorManager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변수를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AnimationClip</a:t>
            </a:r>
            <a:r>
              <a:rPr lang="ko-KR" sz="1800">
                <a:latin typeface="맑은 고딕" charset="0"/>
                <a:ea typeface="맑은 고딕" charset="0"/>
              </a:rPr>
              <a:t> 변수를 </a:t>
            </a:r>
            <a:r>
              <a:rPr lang="ko-KR" sz="1800">
                <a:latin typeface="맑은 고딕" charset="0"/>
                <a:ea typeface="맑은 고딕" charset="0"/>
              </a:rPr>
              <a:t>배열로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51" descr="C:/Users/Admin1/AppData/Roaming/PolarisOffice/ETemp/3792_14211248/fImage16824319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359150"/>
            <a:ext cx="4131310" cy="944880"/>
          </a:xfrm>
          <a:prstGeom prst="roundRect"/>
          <a:solidFill>
            <a:srgbClr val="EDEDED"/>
          </a:solidFill>
        </p:spPr>
      </p:pic>
      <p:cxnSp>
        <p:nvCxnSpPr>
          <p:cNvPr id="101" name="도형 18"/>
          <p:cNvCxnSpPr/>
          <p:nvPr/>
        </p:nvCxnSpPr>
        <p:spPr>
          <a:xfrm rot="0" flipV="1">
            <a:off x="2926715" y="1739900"/>
            <a:ext cx="2320290" cy="20364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79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98" name="텍스트 상자 7"/>
          <p:cNvSpPr txBox="1">
            <a:spLocks/>
          </p:cNvSpPr>
          <p:nvPr/>
        </p:nvSpPr>
        <p:spPr>
          <a:xfrm rot="0">
            <a:off x="1240790" y="4153535"/>
            <a:ext cx="41459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Start( ) 함수에서 </a:t>
            </a:r>
            <a:r>
              <a:rPr lang="ko-KR" sz="1800">
                <a:latin typeface="맑은 고딕" charset="0"/>
                <a:ea typeface="맑은 고딕" charset="0"/>
              </a:rPr>
              <a:t>반복문으로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</a:t>
            </a:r>
            <a:r>
              <a:rPr lang="ko-KR" sz="1800">
                <a:latin typeface="맑은 고딕" charset="0"/>
                <a:ea typeface="맑은 고딕" charset="0"/>
              </a:rPr>
              <a:t> 선언된 각각의 </a:t>
            </a:r>
            <a:r>
              <a:rPr lang="ko-KR" sz="1800">
                <a:latin typeface="맑은 고딕" charset="0"/>
                <a:ea typeface="맑은 고딕" charset="0"/>
              </a:rPr>
              <a:t>애니메이션에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접근합니다.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 Clip에 있는 </a:t>
            </a:r>
            <a:r>
              <a:rPr lang="ko-KR" sz="1800">
                <a:latin typeface="맑은 고딕" charset="0"/>
                <a:ea typeface="맑은 고딕" charset="0"/>
              </a:rPr>
              <a:t>loopTime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속성을</a:t>
            </a:r>
            <a:r>
              <a:rPr lang="ko-KR" sz="1800">
                <a:latin typeface="맑은 고딕" charset="0"/>
                <a:ea typeface="맑은 고딕" charset="0"/>
              </a:rPr>
              <a:t> false로 설정하고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텍스트 상자 32"/>
          <p:cNvSpPr txBox="1">
            <a:spLocks/>
          </p:cNvSpPr>
          <p:nvPr/>
        </p:nvSpPr>
        <p:spPr>
          <a:xfrm rot="0">
            <a:off x="6824980" y="4157345"/>
            <a:ext cx="41211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상태의 이름을 </a:t>
            </a:r>
            <a:r>
              <a:rPr lang="ko-KR" sz="1800">
                <a:latin typeface="맑은 고딕" charset="0"/>
                <a:ea typeface="맑은 고딕" charset="0"/>
              </a:rPr>
              <a:t>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현재 애니메이션의 </a:t>
            </a:r>
            <a:r>
              <a:rPr lang="ko-KR" sz="1800">
                <a:latin typeface="맑은 고딕" charset="0"/>
                <a:ea typeface="맑은 고딕" charset="0"/>
              </a:rPr>
              <a:t>진행도가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1보다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크거나</a:t>
            </a:r>
            <a:r>
              <a:rPr lang="ko-KR" sz="1800">
                <a:latin typeface="맑은 고딕" charset="0"/>
                <a:ea typeface="맑은 고딕" charset="0"/>
              </a:rPr>
              <a:t> 같다면 게임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35" descr="C:/Users/Admin1/AppData/Roaming/PolarisOffice/ETemp/3792_14211248/fImage58998314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5895"/>
            <a:ext cx="4131310" cy="2555240"/>
          </a:xfrm>
          <a:prstGeom prst="roundRect"/>
          <a:solidFill>
            <a:srgbClr val="EDEDED"/>
          </a:solidFill>
        </p:spPr>
      </p:pic>
      <p:pic>
        <p:nvPicPr>
          <p:cNvPr id="102" name="그림 38" descr="C:/Users/Admin1/AppData/Roaming/PolarisOffice/ETemp/3792_14211248/fImage61238315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1437640"/>
            <a:ext cx="4131310" cy="2555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79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 txBox="1">
            <a:spLocks/>
          </p:cNvSpPr>
          <p:nvPr/>
        </p:nvSpPr>
        <p:spPr>
          <a:xfrm rot="0">
            <a:off x="1238250" y="28282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Open( ) 이라는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활성화하도록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33" descr="C:/Users/Admin1/AppData/Roaming/PolarisOffice/ETemp/3792_14211248/fImage30260311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40835" cy="1265555"/>
          </a:xfrm>
          <a:prstGeom prst="roundRect"/>
          <a:solidFill>
            <a:srgbClr val="EDEDED"/>
          </a:solidFill>
        </p:spPr>
      </p:pic>
      <p:pic>
        <p:nvPicPr>
          <p:cNvPr id="102" name="그림 36" descr="C:/Users/Admin1/AppData/Roaming/PolarisOffice/ETemp/3792_14211248/fImage26594312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931285"/>
            <a:ext cx="4140835" cy="1247140"/>
          </a:xfrm>
          <a:prstGeom prst="roundRect"/>
          <a:solidFill>
            <a:srgbClr val="EDEDED"/>
          </a:solidFill>
        </p:spPr>
      </p:pic>
      <p:sp>
        <p:nvSpPr>
          <p:cNvPr id="103" name="텍스트 상자 39"/>
          <p:cNvSpPr txBox="1">
            <a:spLocks/>
          </p:cNvSpPr>
          <p:nvPr/>
        </p:nvSpPr>
        <p:spPr>
          <a:xfrm>
            <a:off x="1229995" y="526415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Close( ) 라는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애니메이터의</a:t>
            </a:r>
            <a:r>
              <a:rPr lang="ko-KR" sz="1800">
                <a:latin typeface="맑은 고딕" charset="0"/>
                <a:ea typeface="맑은 고딕" charset="0"/>
              </a:rPr>
              <a:t> Close 라는 </a:t>
            </a:r>
            <a:r>
              <a:rPr lang="ko-KR" sz="1800">
                <a:latin typeface="맑은 고딕" charset="0"/>
                <a:ea typeface="맑은 고딕" charset="0"/>
              </a:rPr>
              <a:t>Trigger를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활성화하도록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" name="그림 40" descr="C:/Users/Admin1/AppData/Roaming/PolarisOffice/ETemp/3792_14211248/fImage168653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1310" cy="1724025"/>
          </a:xfrm>
          <a:prstGeom prst="roundRect"/>
          <a:solidFill>
            <a:srgbClr val="EDEDED"/>
          </a:solidFill>
        </p:spPr>
      </p:pic>
      <p:sp>
        <p:nvSpPr>
          <p:cNvPr id="106" name="텍스트 상자 46"/>
          <p:cNvSpPr txBox="1">
            <a:spLocks/>
          </p:cNvSpPr>
          <p:nvPr/>
        </p:nvSpPr>
        <p:spPr>
          <a:xfrm rot="0">
            <a:off x="6815455" y="4431030"/>
            <a:ext cx="41306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Question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Open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42" descr="C:/Users/Admin1/AppData/Roaming/PolarisOffice/ETemp/3792_14211248/fImage16705316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342640"/>
            <a:ext cx="4148455" cy="1013460"/>
          </a:xfrm>
          <a:prstGeom prst="roundRect"/>
          <a:solidFill>
            <a:srgbClr val="EDEDED"/>
          </a:solidFill>
        </p:spPr>
      </p:pic>
      <p:cxnSp>
        <p:nvCxnSpPr>
          <p:cNvPr id="107" name="도형 47"/>
          <p:cNvCxnSpPr/>
          <p:nvPr/>
        </p:nvCxnSpPr>
        <p:spPr>
          <a:xfrm rot="0" flipV="1">
            <a:off x="9308465" y="1706245"/>
            <a:ext cx="1516380" cy="19227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8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>
            <a:off x="1229995" y="5264150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Close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 Close(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15455" y="4431030"/>
            <a:ext cx="41389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Window 텍스처를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Window 오브젝트의 Source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52265" cy="1318260"/>
          </a:xfrm>
          <a:prstGeom prst="roundRect"/>
          <a:solidFill>
            <a:srgbClr val="EDEDED"/>
          </a:solidFill>
        </p:spPr>
      </p:pic>
      <p:sp>
        <p:nvSpPr>
          <p:cNvPr id="109" name="텍스트 상자 4"/>
          <p:cNvSpPr txBox="1">
            <a:spLocks/>
          </p:cNvSpPr>
          <p:nvPr/>
        </p:nvSpPr>
        <p:spPr>
          <a:xfrm>
            <a:off x="1224280" y="283781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Open(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902075"/>
            <a:ext cx="4143375" cy="1283970"/>
          </a:xfrm>
          <a:prstGeom prst="roundRect"/>
          <a:solidFill>
            <a:srgbClr val="EDEDED"/>
          </a:solidFill>
        </p:spPr>
      </p:pic>
      <p:pic>
        <p:nvPicPr>
          <p:cNvPr id="111" name="그림 8" descr="C:/Users/Admin1/AppData/Roaming/PolarisOffice/ETemp/3792_14211248/fImage1677031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360" y="1438275"/>
            <a:ext cx="4131945" cy="1784350"/>
          </a:xfrm>
          <a:prstGeom prst="roundRect"/>
          <a:solidFill>
            <a:srgbClr val="EDEDED"/>
          </a:solidFill>
        </p:spPr>
      </p:pic>
      <p:pic>
        <p:nvPicPr>
          <p:cNvPr id="112" name="그림 45" descr="C:/Users/Admin1/AppData/Roaming/PolarisOffice/ETemp/3792_14211248/fImage16588317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3385820"/>
            <a:ext cx="4130675" cy="972185"/>
          </a:xfrm>
          <a:prstGeom prst="roundRect"/>
          <a:solidFill>
            <a:srgbClr val="EDEDED"/>
          </a:solidFill>
        </p:spPr>
      </p:pic>
      <p:cxnSp>
        <p:nvCxnSpPr>
          <p:cNvPr id="107" name="Rect 0"/>
          <p:cNvCxnSpPr/>
          <p:nvPr/>
        </p:nvCxnSpPr>
        <p:spPr>
          <a:xfrm rot="0" flipV="1">
            <a:off x="10598785" y="1688465"/>
            <a:ext cx="226060" cy="19405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8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>
            <a:off x="1238885" y="4712970"/>
            <a:ext cx="41497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Animator Controller에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has Exit Time을 </a:t>
            </a:r>
            <a:r>
              <a:rPr lang="ko-KR" sz="1800">
                <a:latin typeface="맑은 고딕" charset="0"/>
                <a:ea typeface="맑은 고딕" charset="0"/>
              </a:rPr>
              <a:t>비활성화하고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Condition을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15455" y="4431030"/>
            <a:ext cx="41478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Close 텍스처를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900" cy="3119755"/>
          </a:xfrm>
          <a:prstGeom prst="roundRect"/>
          <a:solidFill>
            <a:srgbClr val="EDEDED"/>
          </a:solidFill>
        </p:spPr>
      </p:pic>
      <p:pic>
        <p:nvPicPr>
          <p:cNvPr id="114" name="그림 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5420"/>
            <a:ext cx="4152900" cy="1750060"/>
          </a:xfrm>
          <a:prstGeom prst="roundRect"/>
          <a:solidFill>
            <a:srgbClr val="EDEDED"/>
          </a:solidFill>
        </p:spPr>
      </p:pic>
      <p:pic>
        <p:nvPicPr>
          <p:cNvPr id="115" name="그림 48" descr="C:/Users/Admin1/AppData/Roaming/PolarisOffice/ETemp/3792_14211248/fImage16705318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376295"/>
            <a:ext cx="4139565" cy="979805"/>
          </a:xfrm>
          <a:prstGeom prst="roundRect"/>
          <a:solidFill>
            <a:srgbClr val="EDEDED"/>
          </a:solidFill>
        </p:spPr>
      </p:pic>
      <p:cxnSp>
        <p:nvCxnSpPr>
          <p:cNvPr id="107" name="Rect 0"/>
          <p:cNvCxnSpPr/>
          <p:nvPr/>
        </p:nvCxnSpPr>
        <p:spPr>
          <a:xfrm rot="0" flipV="1">
            <a:off x="7741285" y="1714500"/>
            <a:ext cx="3083560" cy="1983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9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>
            <a:off x="6824345" y="5542280"/>
            <a:ext cx="4151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Title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8630" y="1438275"/>
            <a:ext cx="2868930" cy="1206500"/>
          </a:xfrm>
          <a:prstGeom prst="roundRect"/>
          <a:solidFill>
            <a:srgbClr val="EDEDED"/>
          </a:solidFill>
        </p:spPr>
      </p:pic>
      <p:pic>
        <p:nvPicPr>
          <p:cNvPr id="11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8275"/>
            <a:ext cx="1203325" cy="1206500"/>
          </a:xfrm>
          <a:prstGeom prst="roundRect"/>
          <a:solidFill>
            <a:srgbClr val="EDEDED"/>
          </a:solidFill>
        </p:spPr>
      </p:pic>
      <p:sp>
        <p:nvSpPr>
          <p:cNvPr id="120" name="텍스트 상자 11"/>
          <p:cNvSpPr txBox="1">
            <a:spLocks/>
          </p:cNvSpPr>
          <p:nvPr/>
        </p:nvSpPr>
        <p:spPr>
          <a:xfrm>
            <a:off x="6809740" y="2736850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Animator 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Animator 변수에 Window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넣어주고 Animaion Clip의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"/>
          <p:cNvCxnSpPr/>
          <p:nvPr/>
        </p:nvCxnSpPr>
        <p:spPr>
          <a:xfrm rot="0" flipV="1">
            <a:off x="7511415" y="1843405"/>
            <a:ext cx="3368675" cy="4572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4082415"/>
            <a:ext cx="4142740" cy="1370330"/>
          </a:xfrm>
          <a:prstGeom prst="roundRect"/>
          <a:solidFill>
            <a:srgbClr val="EDEDED"/>
          </a:solidFill>
        </p:spPr>
      </p:pic>
      <p:pic>
        <p:nvPicPr>
          <p:cNvPr id="123" name="그림 54" descr="C:/Users/Admin1/AppData/Roaming/PolarisOffice/ETemp/3792_14211248/fImage16589320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4131310" cy="1827530"/>
          </a:xfrm>
          <a:prstGeom prst="roundRect"/>
          <a:solidFill>
            <a:srgbClr val="EDEDED"/>
          </a:solidFill>
        </p:spPr>
      </p:pic>
      <p:pic>
        <p:nvPicPr>
          <p:cNvPr id="124" name="그림 57" descr="C:/Users/Admin1/AppData/Roaming/PolarisOffice/ETemp/3792_14211248/fImage16604321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434715"/>
            <a:ext cx="4128770" cy="912495"/>
          </a:xfrm>
          <a:prstGeom prst="roundRect"/>
          <a:solidFill>
            <a:srgbClr val="EDEDED"/>
          </a:solidFill>
        </p:spPr>
      </p:pic>
      <p:sp>
        <p:nvSpPr>
          <p:cNvPr id="125" name="텍스트 상자 60"/>
          <p:cNvSpPr txBox="1">
            <a:spLocks/>
          </p:cNvSpPr>
          <p:nvPr/>
        </p:nvSpPr>
        <p:spPr>
          <a:xfrm rot="0">
            <a:off x="1238250" y="4431030"/>
            <a:ext cx="41313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Tilte 텍스처를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Title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61"/>
          <p:cNvCxnSpPr/>
          <p:nvPr/>
        </p:nvCxnSpPr>
        <p:spPr>
          <a:xfrm rot="0" flipV="1">
            <a:off x="4355465" y="1714500"/>
            <a:ext cx="892810" cy="1957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152265" y="336550"/>
            <a:ext cx="3879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38885" y="4178935"/>
            <a:ext cx="41452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폴더에 Open 애니메이션을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</a:t>
            </a:r>
            <a:r>
              <a:rPr lang="ko-KR" sz="1800">
                <a:latin typeface="맑은 고딕" charset="0"/>
                <a:ea typeface="맑은 고딕" charset="0"/>
              </a:rPr>
              <a:t>r 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있는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Clip </a:t>
            </a:r>
            <a:r>
              <a:rPr lang="ko-KR" sz="1800">
                <a:latin typeface="맑은 고딕" charset="0"/>
                <a:ea typeface="맑은 고딕" charset="0"/>
              </a:rPr>
              <a:t>배열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Element 0 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6824345" y="4181475"/>
            <a:ext cx="414210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Animation 폴더에 Close </a:t>
            </a:r>
            <a:r>
              <a:rPr lang="ko-KR" sz="1800">
                <a:latin typeface="맑은 고딕" charset="0"/>
                <a:ea typeface="맑은 고딕" charset="0"/>
              </a:rPr>
              <a:t>애니메이션을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Animatior 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있는 Animation Clip </a:t>
            </a:r>
            <a:r>
              <a:rPr lang="ko-KR" sz="1800">
                <a:latin typeface="맑은 고딕" charset="0"/>
                <a:ea typeface="맑은 고딕" charset="0"/>
              </a:rPr>
              <a:t>배열의</a:t>
            </a:r>
            <a:r>
              <a:rPr lang="ko-KR" sz="1800">
                <a:latin typeface="맑은 고딕" charset="0"/>
                <a:ea typeface="맑은 고딕" charset="0"/>
              </a:rPr>
              <a:t> Element 1 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014980"/>
            <a:ext cx="4152900" cy="1050925"/>
          </a:xfrm>
          <a:prstGeom prst="roundRect"/>
          <a:solidFill>
            <a:srgbClr val="EDEDED"/>
          </a:solidFill>
        </p:spPr>
      </p:pic>
      <p:pic>
        <p:nvPicPr>
          <p:cNvPr id="124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4152265" cy="1404620"/>
          </a:xfrm>
          <a:prstGeom prst="roundRect"/>
          <a:solidFill>
            <a:srgbClr val="EDEDED"/>
          </a:solidFill>
        </p:spPr>
      </p:pic>
      <p:cxnSp>
        <p:nvCxnSpPr>
          <p:cNvPr id="125" name="도형 20"/>
          <p:cNvCxnSpPr/>
          <p:nvPr/>
        </p:nvCxnSpPr>
        <p:spPr>
          <a:xfrm rot="0" flipV="1">
            <a:off x="4264025" y="2317115"/>
            <a:ext cx="948055" cy="10344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그림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8750"/>
            <a:ext cx="4143375" cy="1414145"/>
          </a:xfrm>
          <a:prstGeom prst="roundRect"/>
          <a:solidFill>
            <a:srgbClr val="EDEDED"/>
          </a:solidFill>
        </p:spPr>
      </p:pic>
      <p:pic>
        <p:nvPicPr>
          <p:cNvPr id="127" name="그림 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014980"/>
            <a:ext cx="4126865" cy="1051560"/>
          </a:xfrm>
          <a:prstGeom prst="roundRect"/>
          <a:solidFill>
            <a:srgbClr val="EDEDED"/>
          </a:solidFill>
        </p:spPr>
      </p:pic>
      <p:cxnSp>
        <p:nvCxnSpPr>
          <p:cNvPr id="128" name="도형 25"/>
          <p:cNvCxnSpPr/>
          <p:nvPr/>
        </p:nvCxnSpPr>
        <p:spPr>
          <a:xfrm rot="0" flipV="1">
            <a:off x="8321040" y="2480945"/>
            <a:ext cx="2472690" cy="100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8" name="그림 17" descr="C:/Users/Admin1/AppData/Roaming/PolarisOffice/ETemp/3792_14211248/fImage7663244572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2229485"/>
            <a:ext cx="1273175" cy="1948180"/>
          </a:xfrm>
          <a:prstGeom prst="roundRect"/>
          <a:solidFill>
            <a:srgbClr val="EDEDED"/>
          </a:solidFill>
        </p:spPr>
      </p:pic>
      <p:pic>
        <p:nvPicPr>
          <p:cNvPr id="49" name="그림 20" descr="C:/Users/Admin1/AppData/Roaming/PolarisOffice/ETemp/3792_14211248/fImage22369245147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28750"/>
            <a:ext cx="2762885" cy="3542030"/>
          </a:xfrm>
          <a:prstGeom prst="roundRect"/>
          <a:solidFill>
            <a:srgbClr val="EDEDED"/>
          </a:solidFill>
        </p:spPr>
      </p:pic>
      <p:sp>
        <p:nvSpPr>
          <p:cNvPr id="50" name="텍스트 상자 23"/>
          <p:cNvSpPr txBox="1">
            <a:spLocks/>
          </p:cNvSpPr>
          <p:nvPr/>
        </p:nvSpPr>
        <p:spPr>
          <a:xfrm rot="0">
            <a:off x="1247775" y="517779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</a:t>
            </a:r>
            <a:r>
              <a:rPr lang="ko-KR" sz="1800">
                <a:latin typeface="맑은 고딕" charset="0"/>
                <a:ea typeface="맑은 고딕" charset="0"/>
              </a:rPr>
              <a:t>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"/>
          <p:cNvSpPr txBox="1">
            <a:spLocks/>
          </p:cNvSpPr>
          <p:nvPr/>
        </p:nvSpPr>
        <p:spPr>
          <a:xfrm rot="0">
            <a:off x="6814820" y="5175885"/>
            <a:ext cx="41211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Window에서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6" descr="C:/Users/Admin1/AppData/Roaming/PolarisOffice/ETemp/3792_14211248/fImage20529328935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20495"/>
            <a:ext cx="4131310" cy="36106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355600"/>
            <a:ext cx="3124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 rot="0">
            <a:off x="1237615" y="552386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30" descr="C:/Users/Admin1/AppData/Roaming/PolarisOffice/ETemp/3792_14211248/fImage12883330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927475"/>
            <a:ext cx="4135755" cy="1508760"/>
          </a:xfrm>
          <a:prstGeom prst="roundRect"/>
          <a:solidFill>
            <a:srgbClr val="EDEDED"/>
          </a:solidFill>
        </p:spPr>
      </p:pic>
      <p:pic>
        <p:nvPicPr>
          <p:cNvPr id="53" name="그림 34" descr="C:/Users/Admin1/AppData/Roaming/PolarisOffice/ETemp/3792_14211248/fImage12223332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40200" cy="1316990"/>
          </a:xfrm>
          <a:prstGeom prst="roundRect"/>
          <a:solidFill>
            <a:srgbClr val="EDEDED"/>
          </a:solidFill>
        </p:spPr>
      </p:pic>
      <p:sp>
        <p:nvSpPr>
          <p:cNvPr id="54" name="텍스트 상자 37"/>
          <p:cNvSpPr txBox="1">
            <a:spLocks/>
          </p:cNvSpPr>
          <p:nvPr/>
        </p:nvSpPr>
        <p:spPr>
          <a:xfrm rot="0">
            <a:off x="1238250" y="285686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Parallax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Stretch로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" descr="C:/Users/Admin1/AppData/Roaming/PolarisOffice/ETemp/3792_14211248/fImage22306334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2823845"/>
          </a:xfrm>
          <a:prstGeom prst="roundRect"/>
          <a:solidFill>
            <a:srgbClr val="EDEDED"/>
          </a:solidFill>
        </p:spPr>
      </p:pic>
      <p:sp>
        <p:nvSpPr>
          <p:cNvPr id="56" name="텍스트 상자 8"/>
          <p:cNvSpPr txBox="1">
            <a:spLocks/>
          </p:cNvSpPr>
          <p:nvPr/>
        </p:nvSpPr>
        <p:spPr>
          <a:xfrm rot="0">
            <a:off x="6814820" y="4411980"/>
            <a:ext cx="41395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 파일을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Open.anim이라는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 파일을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76555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 rot="0">
            <a:off x="1235710" y="289433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50" descr="C:/Users/Admin1/AppData/Roaming/PolarisOffice/ETemp/3792_14211248/fImage11999336814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40200" cy="1360170"/>
          </a:xfrm>
          <a:prstGeom prst="roundRect"/>
          <a:solidFill>
            <a:srgbClr val="EDEDED"/>
          </a:solidFill>
        </p:spPr>
      </p:pic>
      <p:pic>
        <p:nvPicPr>
          <p:cNvPr id="56" name="그림 1" descr="C:/Users/Admin1/AppData/Roaming/PolarisOffice/ETemp/3792_14211248/fImage11637162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3982720"/>
            <a:ext cx="4139565" cy="1473200"/>
          </a:xfrm>
          <a:prstGeom prst="roundRect"/>
          <a:solidFill>
            <a:srgbClr val="EDEDED"/>
          </a:solidFill>
        </p:spPr>
      </p:pic>
      <p:sp>
        <p:nvSpPr>
          <p:cNvPr id="57" name="텍스트 상자 4"/>
          <p:cNvSpPr txBox="1">
            <a:spLocks/>
          </p:cNvSpPr>
          <p:nvPr/>
        </p:nvSpPr>
        <p:spPr>
          <a:xfrm rot="0">
            <a:off x="1246505" y="5549265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Window 오브젝트의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13" descr="C:/Users/Admin1/AppData/Roaming/PolarisOffice/ETemp/3792_14211248/fImage12476285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63675"/>
            <a:ext cx="4139565" cy="1325245"/>
          </a:xfrm>
          <a:prstGeom prst="roundRect"/>
          <a:solidFill>
            <a:srgbClr val="EDEDED"/>
          </a:solidFill>
        </p:spPr>
      </p:pic>
      <p:sp>
        <p:nvSpPr>
          <p:cNvPr id="59" name="텍스트 상자 14"/>
          <p:cNvSpPr txBox="1">
            <a:spLocks/>
          </p:cNvSpPr>
          <p:nvPr/>
        </p:nvSpPr>
        <p:spPr>
          <a:xfrm rot="0">
            <a:off x="6831965" y="5554345"/>
            <a:ext cx="4131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Add Property에서 Rect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5" descr="C:/Users/Admin1/AppData/Roaming/PolarisOffice/ETemp/3792_14211248/fImage25920167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965575"/>
            <a:ext cx="4131945" cy="1490345"/>
          </a:xfrm>
          <a:prstGeom prst="roundRect"/>
          <a:solidFill>
            <a:srgbClr val="EDEDED"/>
          </a:solidFill>
        </p:spPr>
      </p:pic>
      <p:sp>
        <p:nvSpPr>
          <p:cNvPr id="61" name="텍스트 상자 16"/>
          <p:cNvSpPr txBox="1">
            <a:spLocks/>
          </p:cNvSpPr>
          <p:nvPr/>
        </p:nvSpPr>
        <p:spPr>
          <a:xfrm rot="0">
            <a:off x="6823075" y="290131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Open Animation 파일을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Property를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8"/>
          <p:cNvSpPr txBox="1">
            <a:spLocks/>
          </p:cNvSpPr>
          <p:nvPr/>
        </p:nvSpPr>
        <p:spPr>
          <a:xfrm rot="0">
            <a:off x="1253490" y="5309870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Open Animation 앞에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Frame의 Scale (x, y, z) 값을 </a:t>
            </a:r>
            <a:r>
              <a:rPr lang="ko-KR" sz="18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16"/>
          <p:cNvSpPr txBox="1">
            <a:spLocks/>
          </p:cNvSpPr>
          <p:nvPr/>
        </p:nvSpPr>
        <p:spPr>
          <a:xfrm rot="0">
            <a:off x="1255395" y="285750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 뒤에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Key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Frame을</a:t>
            </a:r>
            <a:r>
              <a:rPr lang="ko-KR" sz="1800">
                <a:latin typeface="맑은 고딕" charset="0"/>
                <a:ea typeface="맑은 고딕" charset="0"/>
              </a:rPr>
              <a:t> 0 : 45 로 </a:t>
            </a:r>
            <a:r>
              <a:rPr lang="ko-KR" sz="1800">
                <a:latin typeface="맑은 고딕" charset="0"/>
                <a:ea typeface="맑은 고딕" charset="0"/>
              </a:rPr>
              <a:t>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18" descr="C:/Users/Admin1/AppData/Roaming/PolarisOffice/ETemp/3792_14211248/fImage1969232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38930" cy="1311910"/>
          </a:xfrm>
          <a:prstGeom prst="roundRect"/>
          <a:solidFill>
            <a:srgbClr val="EDEDED"/>
          </a:solidFill>
        </p:spPr>
      </p:pic>
      <p:pic>
        <p:nvPicPr>
          <p:cNvPr id="53" name="그림 19" descr="C:/Users/Admin1/AppData/Roaming/PolarisOffice/ETemp/3792_14211248/fImage19734330682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6505" y="3937000"/>
            <a:ext cx="4122420" cy="1250315"/>
          </a:xfrm>
          <a:prstGeom prst="roundRect"/>
          <a:solidFill>
            <a:srgbClr val="EDEDED"/>
          </a:solidFill>
        </p:spPr>
      </p:pic>
      <p:sp>
        <p:nvSpPr>
          <p:cNvPr id="54" name="텍스트 상자 17"/>
          <p:cNvSpPr txBox="1">
            <a:spLocks/>
          </p:cNvSpPr>
          <p:nvPr/>
        </p:nvSpPr>
        <p:spPr>
          <a:xfrm rot="0">
            <a:off x="6814820" y="5028565"/>
            <a:ext cx="41395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 에서 Button - </a:t>
            </a:r>
            <a:r>
              <a:rPr lang="ko-KR" sz="1800">
                <a:latin typeface="맑은 고딕" charset="0"/>
                <a:ea typeface="맑은 고딕" charset="0"/>
              </a:rPr>
              <a:t>TextMeshPro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Close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8" descr="C:/Users/Admin1/AppData/Roaming/PolarisOffice/ETemp/3792_14211248/fImage224372416334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45895"/>
            <a:ext cx="2710815" cy="3412490"/>
          </a:xfrm>
          <a:prstGeom prst="roundRect"/>
          <a:solidFill>
            <a:srgbClr val="EDEDED"/>
          </a:solidFill>
        </p:spPr>
      </p:pic>
      <p:pic>
        <p:nvPicPr>
          <p:cNvPr id="56" name="그림 19" descr="C:/Users/Admin1/AppData/Roaming/PolarisOffice/ETemp/3792_14211248/fImage82822596334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4065" y="2162810"/>
            <a:ext cx="1290320" cy="19773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7040" y="376555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1246505" y="5291455"/>
            <a:ext cx="41141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Parallax 스크립트에서 </a:t>
            </a:r>
            <a:r>
              <a:rPr lang="ko-KR" sz="1800">
                <a:latin typeface="맑은 고딕" charset="0"/>
                <a:ea typeface="맑은 고딕" charset="0"/>
              </a:rPr>
              <a:t>Rect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선언하고 RawImage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5" descr="C:/Users/Admin1/AppData/Roaming/PolarisOffice/ETemp/3792_14211248/fImage12350260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22420" cy="1259205"/>
          </a:xfrm>
          <a:prstGeom prst="roundRect"/>
          <a:solidFill>
            <a:srgbClr val="EDEDED"/>
          </a:solidFill>
        </p:spPr>
      </p:pic>
      <p:sp>
        <p:nvSpPr>
          <p:cNvPr id="58" name="텍스트 상자 28"/>
          <p:cNvSpPr txBox="1">
            <a:spLocks/>
          </p:cNvSpPr>
          <p:nvPr/>
        </p:nvSpPr>
        <p:spPr>
          <a:xfrm rot="0">
            <a:off x="1246505" y="283908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크기와 위치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9" descr="C:/Users/Admin1/AppData/Roaming/PolarisOffice/ETemp/3792_14211248/fImage5098326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3913505"/>
            <a:ext cx="4122420" cy="1266190"/>
          </a:xfrm>
          <a:prstGeom prst="roundRect"/>
          <a:solidFill>
            <a:srgbClr val="EDEDED"/>
          </a:solidFill>
        </p:spPr>
      </p:pic>
      <p:sp>
        <p:nvSpPr>
          <p:cNvPr id="60" name="텍스트 상자 23"/>
          <p:cNvSpPr txBox="1">
            <a:spLocks/>
          </p:cNvSpPr>
          <p:nvPr/>
        </p:nvSpPr>
        <p:spPr>
          <a:xfrm rot="0">
            <a:off x="6814185" y="2957830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rect에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rawImage의</a:t>
            </a:r>
            <a:r>
              <a:rPr lang="ko-KR" sz="1800">
                <a:latin typeface="맑은 고딕" charset="0"/>
                <a:ea typeface="맑은 고딕" charset="0"/>
              </a:rPr>
              <a:t> uvRect 속성을 </a:t>
            </a:r>
            <a:r>
              <a:rPr lang="ko-KR" sz="1800">
                <a:latin typeface="맑은 고딕" charset="0"/>
                <a:ea typeface="맑은 고딕" charset="0"/>
              </a:rPr>
              <a:t>넣어주고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rect의</a:t>
            </a:r>
            <a:r>
              <a:rPr lang="ko-KR" sz="1800">
                <a:latin typeface="맑은 고딕" charset="0"/>
                <a:ea typeface="맑은 고딕" charset="0"/>
              </a:rPr>
              <a:t> x 값을 계속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4" descr="C:/Users/Admin1/AppData/Roaming/PolarisOffice/ETemp/3792_14211248/fImage38482242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54785"/>
            <a:ext cx="4148455" cy="1395095"/>
          </a:xfrm>
          <a:prstGeom prst="roundRect"/>
          <a:solidFill>
            <a:srgbClr val="EDEDED"/>
          </a:solidFill>
        </p:spPr>
      </p:pic>
      <p:pic>
        <p:nvPicPr>
          <p:cNvPr id="62" name="그림 25" descr="C:/Users/Admin1/AppData/Roaming/PolarisOffice/ETemp/3792_14211248/fImage3017269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6425" y="4312285"/>
            <a:ext cx="2727960" cy="1143635"/>
          </a:xfrm>
          <a:prstGeom prst="roundRect"/>
          <a:solidFill>
            <a:srgbClr val="EDEDED"/>
          </a:solidFill>
        </p:spPr>
      </p:pic>
      <p:pic>
        <p:nvPicPr>
          <p:cNvPr id="63" name="그림 26" descr="C:/Users/Admin1/AppData/Roaming/PolarisOffice/ETemp/3792_14211248/fImage7739284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4302125"/>
            <a:ext cx="1316355" cy="1162685"/>
          </a:xfrm>
          <a:prstGeom prst="roundRect"/>
          <a:solidFill>
            <a:srgbClr val="EDEDED"/>
          </a:solidFill>
        </p:spPr>
      </p:pic>
      <p:sp>
        <p:nvSpPr>
          <p:cNvPr id="64" name="텍스트 상자 27"/>
          <p:cNvSpPr txBox="1">
            <a:spLocks/>
          </p:cNvSpPr>
          <p:nvPr/>
        </p:nvSpPr>
        <p:spPr>
          <a:xfrm rot="0">
            <a:off x="6823075" y="5568315"/>
            <a:ext cx="4131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70840"/>
            <a:ext cx="369633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0" name="그림 6" descr="C:/Users/Admin1/AppData/Roaming/PolarisOffice/ETemp/3792_14211248/fImage8503146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1445" y="1437640"/>
            <a:ext cx="1437005" cy="1437640"/>
          </a:xfrm>
          <a:prstGeom prst="roundRect"/>
          <a:solidFill>
            <a:srgbClr val="EDEDED"/>
          </a:solidFill>
        </p:spPr>
      </p:pic>
      <p:pic>
        <p:nvPicPr>
          <p:cNvPr id="61" name="그림 8" descr="C:/Users/Admin1/AppData/Roaming/PolarisOffice/ETemp/3792_14211248/fImage8506149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2586355" cy="2477135"/>
          </a:xfrm>
          <a:prstGeom prst="roundRect"/>
          <a:solidFill>
            <a:srgbClr val="EDEDED"/>
          </a:solidFill>
        </p:spPr>
      </p:pic>
      <p:pic>
        <p:nvPicPr>
          <p:cNvPr id="62" name="그림 11" descr="C:/Users/Admin1/AppData/Roaming/PolarisOffice/ETemp/3792_14211248/fImage2309150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1175" y="3195320"/>
            <a:ext cx="676275" cy="725170"/>
          </a:xfrm>
          <a:prstGeom prst="roundRect"/>
          <a:solidFill>
            <a:srgbClr val="EDEDED"/>
          </a:solidFill>
        </p:spPr>
      </p:pic>
      <p:cxnSp>
        <p:nvCxnSpPr>
          <p:cNvPr id="63" name="도형 14"/>
          <p:cNvCxnSpPr>
            <a:stCxn id="62" idx="0"/>
          </p:cNvCxnSpPr>
          <p:nvPr/>
        </p:nvCxnSpPr>
        <p:spPr>
          <a:xfrm rot="0" flipH="1" flipV="1">
            <a:off x="4657725" y="2894965"/>
            <a:ext cx="1905" cy="300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15"/>
          <p:cNvSpPr txBox="1">
            <a:spLocks/>
          </p:cNvSpPr>
          <p:nvPr/>
        </p:nvSpPr>
        <p:spPr>
          <a:xfrm rot="0">
            <a:off x="1238250" y="4105275"/>
            <a:ext cx="41313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AnimationManager</a:t>
            </a:r>
            <a:r>
              <a:rPr lang="ko-KR" sz="1800">
                <a:latin typeface="맑은 고딕" charset="0"/>
                <a:ea typeface="맑은 고딕" charset="0"/>
              </a:rPr>
              <a:t> 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28"/>
          <p:cNvSpPr txBox="1">
            <a:spLocks/>
          </p:cNvSpPr>
          <p:nvPr/>
        </p:nvSpPr>
        <p:spPr>
          <a:xfrm rot="0">
            <a:off x="6814820" y="5497830"/>
            <a:ext cx="4139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Title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29" descr="C:/Users/Admin1/AppData/Roaming/PolarisOffice/ETemp/3792_14211248/fImage22369245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37640"/>
            <a:ext cx="2664460" cy="3836670"/>
          </a:xfrm>
          <a:prstGeom prst="roundRect"/>
          <a:solidFill>
            <a:srgbClr val="EDEDED"/>
          </a:solidFill>
        </p:spPr>
      </p:pic>
      <p:pic>
        <p:nvPicPr>
          <p:cNvPr id="67" name="그림 30" descr="C:/Users/Admin1/AppData/Roaming/PolarisOffice/ETemp/3792_14211248/fImage9483336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11995" y="2230755"/>
            <a:ext cx="1351280" cy="2245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3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"/>
          <p:cNvSpPr txBox="1">
            <a:spLocks/>
          </p:cNvSpPr>
          <p:nvPr/>
        </p:nvSpPr>
        <p:spPr>
          <a:xfrm rot="0">
            <a:off x="1240790" y="5486400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Window에서 </a:t>
            </a:r>
            <a:r>
              <a:rPr lang="ko-KR" sz="1800">
                <a:latin typeface="맑은 고딕" charset="0"/>
                <a:ea typeface="맑은 고딕" charset="0"/>
              </a:rPr>
              <a:t>Animation을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Animation을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2" descr="C:/Users/Admin1/AppData/Roaming/PolarisOffice/ETemp/3792_14211248/fImage20529328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37660" cy="3888740"/>
          </a:xfrm>
          <a:prstGeom prst="roundRect"/>
          <a:solidFill>
            <a:srgbClr val="EDEDED"/>
          </a:solidFill>
        </p:spPr>
      </p:pic>
      <p:pic>
        <p:nvPicPr>
          <p:cNvPr id="67" name="그림 1" descr="C:/Users/Admin1/AppData/Roaming/PolarisOffice/ETemp/3792_14211248/fImage15550159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962400"/>
            <a:ext cx="4122420" cy="1396365"/>
          </a:xfrm>
          <a:prstGeom prst="roundRect"/>
          <a:solidFill>
            <a:srgbClr val="EDEDED"/>
          </a:solidFill>
        </p:spPr>
      </p:pic>
      <p:sp>
        <p:nvSpPr>
          <p:cNvPr id="68" name="텍스트 상자 4"/>
          <p:cNvSpPr txBox="1">
            <a:spLocks/>
          </p:cNvSpPr>
          <p:nvPr/>
        </p:nvSpPr>
        <p:spPr>
          <a:xfrm rot="0">
            <a:off x="6831965" y="5485765"/>
            <a:ext cx="4131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New Clip을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 descr="C:/Users/Admin1/AppData/Roaming/PolarisOffice/ETemp/3792_14211248/fImage12225161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447165"/>
            <a:ext cx="4126230" cy="1344930"/>
          </a:xfrm>
          <a:prstGeom prst="roundRect"/>
          <a:solidFill>
            <a:srgbClr val="EDEDED"/>
          </a:solidFill>
        </p:spPr>
      </p:pic>
      <p:sp>
        <p:nvSpPr>
          <p:cNvPr id="70" name="텍스트 상자 8"/>
          <p:cNvSpPr txBox="1">
            <a:spLocks/>
          </p:cNvSpPr>
          <p:nvPr/>
        </p:nvSpPr>
        <p:spPr>
          <a:xfrm rot="0">
            <a:off x="6823710" y="287845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46880" y="353695"/>
            <a:ext cx="36969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6805295" y="5511800"/>
            <a:ext cx="41490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Add Property에서 Rect </a:t>
            </a:r>
            <a:r>
              <a:rPr lang="ko-KR" sz="1800">
                <a:latin typeface="맑은 고딕" charset="0"/>
                <a:ea typeface="맑은 고딕" charset="0"/>
              </a:rPr>
              <a:t>Transform에</a:t>
            </a:r>
            <a:r>
              <a:rPr lang="ko-KR" sz="1800">
                <a:latin typeface="맑은 고딕" charset="0"/>
                <a:ea typeface="맑은 고딕" charset="0"/>
              </a:rPr>
              <a:t> Scale을 선택합니다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" descr="C:/Users/Admin1/AppData/Roaming/PolarisOffice/ETemp/3792_14211248/fImage23523246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38930" cy="2512060"/>
          </a:xfrm>
          <a:prstGeom prst="roundRect"/>
          <a:solidFill>
            <a:srgbClr val="EDEDED"/>
          </a:solidFill>
        </p:spPr>
      </p:pic>
      <p:sp>
        <p:nvSpPr>
          <p:cNvPr id="72" name="텍스트 상자 12"/>
          <p:cNvSpPr txBox="1">
            <a:spLocks/>
          </p:cNvSpPr>
          <p:nvPr/>
        </p:nvSpPr>
        <p:spPr>
          <a:xfrm rot="0">
            <a:off x="1231900" y="412750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Animation 파일을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</a:t>
            </a:r>
            <a:r>
              <a:rPr lang="ko-KR" sz="1800">
                <a:latin typeface="맑은 고딕" charset="0"/>
                <a:ea typeface="맑은 고딕" charset="0"/>
              </a:rPr>
              <a:t> 폴더를 </a:t>
            </a:r>
            <a:r>
              <a:rPr lang="ko-KR" sz="1800">
                <a:latin typeface="맑은 고딕" charset="0"/>
                <a:ea typeface="맑은 고딕" charset="0"/>
              </a:rPr>
              <a:t>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Close.anim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애니메이션 </a:t>
            </a:r>
            <a:r>
              <a:rPr lang="ko-KR" sz="1800">
                <a:latin typeface="맑은 고딕" charset="0"/>
                <a:ea typeface="맑은 고딕" charset="0"/>
              </a:rPr>
              <a:t>파일을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13" descr="C:/Users/Admin1/AppData/Roaming/PolarisOffice/ETemp/3792_14211248/fImage10992342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5895"/>
            <a:ext cx="4144645" cy="1337310"/>
          </a:xfrm>
          <a:prstGeom prst="roundRect"/>
          <a:solidFill>
            <a:srgbClr val="EDEDED"/>
          </a:solidFill>
        </p:spPr>
      </p:pic>
      <p:sp>
        <p:nvSpPr>
          <p:cNvPr id="74" name="텍스트 상자 14"/>
          <p:cNvSpPr txBox="1">
            <a:spLocks/>
          </p:cNvSpPr>
          <p:nvPr/>
        </p:nvSpPr>
        <p:spPr>
          <a:xfrm rot="0">
            <a:off x="6822440" y="288480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Close Animation 파일을 </a:t>
            </a:r>
            <a:r>
              <a:rPr lang="ko-KR" sz="1800">
                <a:latin typeface="맑은 고딕" charset="0"/>
                <a:ea typeface="맑은 고딕" charset="0"/>
              </a:rPr>
              <a:t>열어준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Window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Add </a:t>
            </a:r>
            <a:r>
              <a:rPr lang="ko-KR" sz="1800">
                <a:latin typeface="맑은 고딕" charset="0"/>
                <a:ea typeface="맑은 고딕" charset="0"/>
              </a:rPr>
              <a:t>Property를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15" descr="C:/Users/Admin1/AppData/Roaming/PolarisOffice/ETemp/3792_14211248/fImage26009250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962400"/>
            <a:ext cx="4135755" cy="1441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