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17" r:id="rId12"/>
  </p:sldMasterIdLst>
  <p:notesMasterIdLst>
    <p:notesMasterId r:id="rId14"/>
  </p:notesMasterIdLst>
  <p:sldIdLst>
    <p:sldId id="293" r:id="rId16"/>
    <p:sldId id="305" r:id="rId17"/>
    <p:sldId id="294" r:id="rId18"/>
    <p:sldId id="295" r:id="rId19"/>
    <p:sldId id="306" r:id="rId20"/>
    <p:sldId id="307" r:id="rId21"/>
    <p:sldId id="308" r:id="rId22"/>
    <p:sldId id="309" r:id="rId23"/>
    <p:sldId id="287" r:id="rId24"/>
    <p:sldId id="310" r:id="rId25"/>
    <p:sldId id="304" r:id="rId26"/>
    <p:sldId id="31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13" Type="http://schemas.openxmlformats.org/officeDocument/2006/relationships/image" Target="../media/fImage462429141.png"></Relationship><Relationship Id="rId14" Type="http://schemas.openxmlformats.org/officeDocument/2006/relationships/image" Target="../media/fImage66822928467.png"></Relationship><Relationship Id="rId15" Type="http://schemas.openxmlformats.org/officeDocument/2006/relationships/image" Target="../media/fImage21242293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64325441.png"></Relationship><Relationship Id="rId3" Type="http://schemas.openxmlformats.org/officeDocument/2006/relationships/image" Target="../media/fImage45992558467.png"></Relationship><Relationship Id="rId4" Type="http://schemas.openxmlformats.org/officeDocument/2006/relationships/image" Target="../media/fImage123042566334.png"></Relationship><Relationship Id="rId5" Type="http://schemas.openxmlformats.org/officeDocument/2006/relationships/image" Target="../media/fImage145202586500.png"></Relationship><Relationship Id="rId6" Type="http://schemas.openxmlformats.org/officeDocument/2006/relationships/image" Target="../media/fImage45992599169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7" Type="http://schemas.openxmlformats.org/officeDocument/2006/relationships/image" Target="../media/fImage92682615724.png"></Relationship><Relationship Id="rId8" Type="http://schemas.openxmlformats.org/officeDocument/2006/relationships/image" Target="../media/fImage93812621478.png"></Relationship><Relationship Id="rId9" Type="http://schemas.openxmlformats.org/officeDocument/2006/relationships/image" Target="../media/fImage93672659358.png"></Relationship><Relationship Id="rId10" Type="http://schemas.openxmlformats.org/officeDocument/2006/relationships/image" Target="../media/fImage86452666962.png"></Relationship><Relationship Id="rId11" Type="http://schemas.openxmlformats.org/officeDocument/2006/relationships/image" Target="../media/fImage350923101478.png"></Relationship><Relationship Id="rId12" Type="http://schemas.openxmlformats.org/officeDocument/2006/relationships/image" Target="../media/fImage42503119358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514228141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image" Target="../media/fImage2085225341.png"></Relationship><Relationship Id="rId7" Type="http://schemas.openxmlformats.org/officeDocument/2006/relationships/image" Target="../media/fImage275792548467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72742946500.png"></Relationship><Relationship Id="rId4" Type="http://schemas.openxmlformats.org/officeDocument/2006/relationships/image" Target="../media/fImage223252959169.png"></Relationship><Relationship Id="rId5" Type="http://schemas.openxmlformats.org/officeDocument/2006/relationships/image" Target="../media/fImage254672965724.png"></Relationship><Relationship Id="rId6" Type="http://schemas.openxmlformats.org/officeDocument/2006/relationships/image" Target="../media/fImage7795297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0" Type="http://schemas.openxmlformats.org/officeDocument/2006/relationships/image" Target="../media/fImage301717141.png"></Relationship><Relationship Id="rId11" Type="http://schemas.openxmlformats.org/officeDocument/2006/relationships/image" Target="../media/fImage77952971478.png"></Relationship><Relationship Id="rId12" Type="http://schemas.openxmlformats.org/officeDocument/2006/relationships/image" Target="../media/fImage123181758467.png"></Relationship><Relationship Id="rId13" Type="http://schemas.openxmlformats.org/officeDocument/2006/relationships/image" Target="../media/fImage122371776334.png"></Relationship><Relationship Id="rId14" Type="http://schemas.openxmlformats.org/officeDocument/2006/relationships/image" Target="../media/fImage119231796500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2" Type="http://schemas.openxmlformats.org/officeDocument/2006/relationships/image" Target="../media/fImage57802649169.png"></Relationship><Relationship Id="rId13" Type="http://schemas.openxmlformats.org/officeDocument/2006/relationships/image" Target="../media/fImage9167268572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151762691478.png"></Relationship><Relationship Id="rId17" Type="http://schemas.openxmlformats.org/officeDocument/2006/relationships/image" Target="../media/fImage82892606827.png"></Relationship><Relationship Id="rId20" Type="http://schemas.openxmlformats.org/officeDocument/2006/relationships/image" Target="../media/fImage552928941.png"></Relationship><Relationship Id="rId2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5" Type="http://schemas.openxmlformats.org/officeDocument/2006/relationships/image" Target="../media/fImage609162048467.png"></Relationship><Relationship Id="rId6" Type="http://schemas.openxmlformats.org/officeDocument/2006/relationships/image" Target="../media/fImage666182916334.png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92962919169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image" Target="../media/fImage606452926500.png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90643028145.png"></Relationship><Relationship Id="rId3" Type="http://schemas.openxmlformats.org/officeDocument/2006/relationships/image" Target="../media/fImage56453033281.png"></Relationship><Relationship Id="rId4" Type="http://schemas.openxmlformats.org/officeDocument/2006/relationships/image" Target="../media/fImage60353066827.png"></Relationship><Relationship Id="rId5" Type="http://schemas.openxmlformats.org/officeDocument/2006/relationships/image" Target="../media/fImage173613079961.png"></Relationship><Relationship Id="rId6" Type="http://schemas.openxmlformats.org/officeDocument/2006/relationships/image" Target="../media/fImage27694308491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276932566334.png"></Relationship><Relationship Id="rId5" Type="http://schemas.openxmlformats.org/officeDocument/2006/relationships/image" Target="../media/fImage102992576500.png"></Relationship><Relationship Id="rId6" Type="http://schemas.openxmlformats.org/officeDocument/2006/relationships/image" Target="../media/fImage121522599169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256083079169.png"></Relationship><Relationship Id="rId9" Type="http://schemas.openxmlformats.org/officeDocument/2006/relationships/image" Target="../media/fImage370183085724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notesSlide" Target="../notesSlides/notesSlide9.xml"></Relationship><Relationship Id="rId13" Type="http://schemas.openxmlformats.org/officeDocument/2006/relationships/image" Target="../media/fImage691572615724.png"></Relationship><Relationship Id="rId14" Type="http://schemas.openxmlformats.org/officeDocument/2006/relationships/image" Target="../media/fImage75692641478.png"></Relationship><Relationship Id="rId15" Type="http://schemas.openxmlformats.org/officeDocument/2006/relationships/image" Target="../media/fImage71672659358.png"></Relationship><Relationship Id="rId1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477135" cy="279400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469765"/>
            <a:ext cx="41363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Object라는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Create라는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9425" y="3499485"/>
            <a:ext cx="702310" cy="74168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51" idx="2"/>
          </p:cNvCxnSpPr>
          <p:nvPr/>
        </p:nvCxnSpPr>
        <p:spPr>
          <a:xfrm rot="0" flipV="1">
            <a:off x="4640580" y="3161665"/>
            <a:ext cx="3175" cy="3384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텍스트 상자 1"/>
          <p:cNvSpPr txBox="1">
            <a:spLocks/>
          </p:cNvSpPr>
          <p:nvPr/>
        </p:nvSpPr>
        <p:spPr>
          <a:xfrm rot="0">
            <a:off x="6822440" y="530352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14520_11842488/fImage4624291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19220" y="1438275"/>
            <a:ext cx="1448435" cy="1724025"/>
          </a:xfrm>
          <a:prstGeom prst="roundRect"/>
          <a:solidFill>
            <a:srgbClr val="EDEDED"/>
          </a:solidFill>
        </p:spPr>
      </p:pic>
      <p:pic>
        <p:nvPicPr>
          <p:cNvPr id="1052" name="그림 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26945"/>
            <a:ext cx="1241425" cy="2080260"/>
          </a:xfrm>
          <a:prstGeom prst="roundRect"/>
          <a:solidFill>
            <a:srgbClr val="EDEDED"/>
          </a:solidFill>
        </p:spPr>
      </p:pic>
      <p:pic>
        <p:nvPicPr>
          <p:cNvPr id="1053" name="그림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2696845" cy="3662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8655" y="407035"/>
            <a:ext cx="32315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3" name="Rect 0"/>
          <p:cNvSpPr txBox="1">
            <a:spLocks/>
          </p:cNvSpPr>
          <p:nvPr/>
        </p:nvSpPr>
        <p:spPr>
          <a:xfrm rot="0">
            <a:off x="6806565" y="4771390"/>
            <a:ext cx="4159250" cy="14484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폴더에 있는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3D Texture를 </a:t>
            </a:r>
            <a:r>
              <a:rPr sz="1800">
                <a:latin typeface="맑은 고딕" charset="0"/>
                <a:ea typeface="맑은 고딕" charset="0"/>
              </a:rPr>
              <a:t>선택합니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오브젝트에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4" name="텍스트 상자 1"/>
          <p:cNvSpPr txBox="1">
            <a:spLocks/>
          </p:cNvSpPr>
          <p:nvPr/>
        </p:nvSpPr>
        <p:spPr>
          <a:xfrm rot="0">
            <a:off x="1244600" y="2851150"/>
            <a:ext cx="4131310" cy="10033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Render Texture를 </a:t>
            </a:r>
            <a:r>
              <a:rPr sz="1800">
                <a:latin typeface="맑은 고딕" charset="0"/>
                <a:ea typeface="맑은 고딕" charset="0"/>
              </a:rPr>
              <a:t>생성한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</a:t>
            </a:r>
            <a:r>
              <a:rPr sz="1800">
                <a:latin typeface="맑은 고딕" charset="0"/>
                <a:ea typeface="맑은 고딕" charset="0"/>
              </a:rPr>
              <a:t> Texture라는 이름으로 </a:t>
            </a:r>
            <a:r>
              <a:rPr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55420"/>
            <a:ext cx="1391920" cy="1250950"/>
          </a:xfrm>
          <a:prstGeom prst="roundRect"/>
          <a:solidFill>
            <a:srgbClr val="EDEDED"/>
          </a:solidFill>
        </p:spPr>
      </p:pic>
      <p:pic>
        <p:nvPicPr>
          <p:cNvPr id="111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6535" y="1454785"/>
            <a:ext cx="2619375" cy="1260475"/>
          </a:xfrm>
          <a:prstGeom prst="roundRect"/>
          <a:solidFill>
            <a:srgbClr val="EDEDED"/>
          </a:solidFill>
        </p:spPr>
      </p:pic>
      <p:pic>
        <p:nvPicPr>
          <p:cNvPr id="1117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914140"/>
            <a:ext cx="4133215" cy="1517650"/>
          </a:xfrm>
          <a:prstGeom prst="roundRect"/>
          <a:solidFill>
            <a:srgbClr val="EDEDED"/>
          </a:solidFill>
        </p:spPr>
      </p:pic>
      <p:sp>
        <p:nvSpPr>
          <p:cNvPr id="1118" name="텍스트 상자 11"/>
          <p:cNvSpPr txBox="1">
            <a:spLocks/>
          </p:cNvSpPr>
          <p:nvPr/>
        </p:nvSpPr>
        <p:spPr>
          <a:xfrm>
            <a:off x="1236980" y="5589270"/>
            <a:ext cx="4132580" cy="6261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Camera 오브젝트의 </a:t>
            </a:r>
            <a:r>
              <a:rPr sz="1800">
                <a:latin typeface="맑은 고딕" charset="0"/>
                <a:ea typeface="맑은 고딕" charset="0"/>
              </a:rPr>
              <a:t>위치와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값을</a:t>
            </a:r>
            <a:r>
              <a:rPr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9" name="그림 12" descr="C:/Users/Admin1/AppData/Roaming/PolarisOffice/ETemp/14520_11842488/fImage14520258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5260"/>
            <a:ext cx="4157345" cy="1948815"/>
          </a:xfrm>
          <a:prstGeom prst="roundRect"/>
          <a:solidFill>
            <a:srgbClr val="EDEDED"/>
          </a:solidFill>
        </p:spPr>
      </p:pic>
      <p:pic>
        <p:nvPicPr>
          <p:cNvPr id="1120" name="그림 15" descr="C:/Users/Admin1/AppData/Roaming/PolarisOffice/ETemp/14520_11842488/fImage4599259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582670"/>
            <a:ext cx="4152265" cy="1052195"/>
          </a:xfrm>
          <a:prstGeom prst="roundRect"/>
          <a:solidFill>
            <a:srgbClr val="EDEDED"/>
          </a:solidFill>
        </p:spPr>
      </p:pic>
      <p:cxnSp>
        <p:nvCxnSpPr>
          <p:cNvPr id="1121" name="도형 16"/>
          <p:cNvCxnSpPr/>
          <p:nvPr/>
        </p:nvCxnSpPr>
        <p:spPr>
          <a:xfrm rot="0" flipV="1">
            <a:off x="7890510" y="1765935"/>
            <a:ext cx="2937510" cy="21710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27525" y="353060"/>
            <a:ext cx="35445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16" name="그림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1437640"/>
            <a:ext cx="2710815" cy="1308100"/>
          </a:xfrm>
          <a:prstGeom prst="roundRect"/>
          <a:solidFill>
            <a:srgbClr val="EDEDED"/>
          </a:solidFill>
        </p:spPr>
      </p:pic>
      <p:pic>
        <p:nvPicPr>
          <p:cNvPr id="1117" name="그림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2085"/>
            <a:ext cx="1308100" cy="1303020"/>
          </a:xfrm>
          <a:prstGeom prst="roundRect"/>
          <a:solidFill>
            <a:srgbClr val="EDEDED"/>
          </a:solidFill>
        </p:spPr>
      </p:pic>
      <p:cxnSp>
        <p:nvCxnSpPr>
          <p:cNvPr id="1118" name="도형 23"/>
          <p:cNvCxnSpPr/>
          <p:nvPr/>
        </p:nvCxnSpPr>
        <p:spPr>
          <a:xfrm rot="0" flipV="1">
            <a:off x="7957820" y="2224405"/>
            <a:ext cx="2910205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텍스트 상자 24"/>
          <p:cNvSpPr txBox="1">
            <a:spLocks/>
          </p:cNvSpPr>
          <p:nvPr/>
        </p:nvSpPr>
        <p:spPr>
          <a:xfrm>
            <a:off x="6814820" y="2873375"/>
            <a:ext cx="4131945" cy="9550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Button 변수에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0" name="그림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21760"/>
            <a:ext cx="1291590" cy="1238885"/>
          </a:xfrm>
          <a:prstGeom prst="roundRect"/>
          <a:solidFill>
            <a:srgbClr val="EDEDED"/>
          </a:solidFill>
        </p:spPr>
      </p:pic>
      <p:pic>
        <p:nvPicPr>
          <p:cNvPr id="1121" name="그림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3939540"/>
            <a:ext cx="2712085" cy="1229995"/>
          </a:xfrm>
          <a:prstGeom prst="roundRect"/>
          <a:solidFill>
            <a:srgbClr val="EDEDED"/>
          </a:solidFill>
        </p:spPr>
      </p:pic>
      <p:cxnSp>
        <p:nvCxnSpPr>
          <p:cNvPr id="1122" name="도형 31"/>
          <p:cNvCxnSpPr/>
          <p:nvPr/>
        </p:nvCxnSpPr>
        <p:spPr>
          <a:xfrm rot="0" flipV="1">
            <a:off x="7438390" y="4918075"/>
            <a:ext cx="3438525" cy="34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텍스트 상자 32"/>
          <p:cNvSpPr txBox="1">
            <a:spLocks/>
          </p:cNvSpPr>
          <p:nvPr/>
        </p:nvSpPr>
        <p:spPr>
          <a:xfrm rot="0">
            <a:off x="6817360" y="5299710"/>
            <a:ext cx="4131945" cy="9550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Prefab 변수에 Alien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29" descr="C:/Users/Admin1/AppData/Roaming/PolarisOffice/ETemp/14520_11842488/fImage35092310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35120" cy="2602230"/>
          </a:xfrm>
          <a:prstGeom prst="roundRect"/>
          <a:solidFill>
            <a:srgbClr val="EDEDED"/>
          </a:solidFill>
        </p:spPr>
      </p:pic>
      <p:pic>
        <p:nvPicPr>
          <p:cNvPr id="1125" name="그림 32" descr="C:/Users/Admin1/AppData/Roaming/PolarisOffice/ETemp/14520_11842488/fImage4250311935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4185920"/>
            <a:ext cx="4135120" cy="844550"/>
          </a:xfrm>
          <a:prstGeom prst="roundRect"/>
          <a:solidFill>
            <a:srgbClr val="EDEDED"/>
          </a:solidFill>
        </p:spPr>
      </p:pic>
      <p:sp>
        <p:nvSpPr>
          <p:cNvPr id="1126" name="텍스트 상자 35"/>
          <p:cNvSpPr txBox="1">
            <a:spLocks/>
          </p:cNvSpPr>
          <p:nvPr/>
        </p:nvSpPr>
        <p:spPr>
          <a:xfrm rot="0">
            <a:off x="1247140" y="5121910"/>
            <a:ext cx="4128770" cy="11322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 아래에 있는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Texture의 3D Texture를 Camera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 Target Texture에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27" name="도형 40"/>
          <p:cNvCxnSpPr/>
          <p:nvPr/>
        </p:nvCxnSpPr>
        <p:spPr>
          <a:xfrm rot="0" flipV="1">
            <a:off x="2360295" y="3307715"/>
            <a:ext cx="2886075" cy="1111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27525" y="353060"/>
            <a:ext cx="35452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2" name="Rect 0"/>
          <p:cNvSpPr txBox="1">
            <a:spLocks/>
          </p:cNvSpPr>
          <p:nvPr/>
        </p:nvSpPr>
        <p:spPr>
          <a:xfrm>
            <a:off x="1223010" y="5506720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Camera 오브젝트의 Clear </a:t>
            </a:r>
            <a:r>
              <a:rPr sz="1800">
                <a:latin typeface="맑은 고딕" charset="0"/>
                <a:ea typeface="맑은 고딕" charset="0"/>
              </a:rPr>
              <a:t>Flags를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Solid</a:t>
            </a:r>
            <a:r>
              <a:rPr lang="ko-KR" sz="1800">
                <a:latin typeface="맑은 고딕" charset="0"/>
                <a:ea typeface="맑은 고딕" charset="0"/>
              </a:rPr>
              <a:t> Color로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5" descr="C:/Users/Admin1/AppData/Roaming/PolarisOffice/ETemp/14520_11842488/fImage3514228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35755" cy="3928745"/>
          </a:xfrm>
          <a:prstGeom prst="roundRect"/>
          <a:solidFill>
            <a:srgbClr val="EDEDED"/>
          </a:solidFill>
        </p:spPr>
      </p:pic>
      <p:sp>
        <p:nvSpPr>
          <p:cNvPr id="1125" name="텍스트 상자 36"/>
          <p:cNvSpPr txBox="1">
            <a:spLocks/>
          </p:cNvSpPr>
          <p:nvPr/>
        </p:nvSpPr>
        <p:spPr>
          <a:xfrm rot="0">
            <a:off x="6814185" y="4401185"/>
            <a:ext cx="41433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Button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6" name="그림 37" descr="C:/Users/Admin1/AppData/Roaming/PolarisOffice/ETemp/14520_11842488/fImage20852253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4152265" cy="1870075"/>
          </a:xfrm>
          <a:prstGeom prst="roundRect"/>
          <a:solidFill>
            <a:srgbClr val="EDEDED"/>
          </a:solidFill>
        </p:spPr>
      </p:pic>
      <p:pic>
        <p:nvPicPr>
          <p:cNvPr id="1127" name="그림 38" descr="C:/Users/Admin1/AppData/Roaming/PolarisOffice/ETemp/14520_11842488/fImage27579254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436620"/>
            <a:ext cx="4152265" cy="887730"/>
          </a:xfrm>
          <a:prstGeom prst="roundRect"/>
          <a:solidFill>
            <a:srgbClr val="EDEDED"/>
          </a:solidFill>
        </p:spPr>
      </p:pic>
      <p:cxnSp>
        <p:nvCxnSpPr>
          <p:cNvPr id="1128" name="도형 39"/>
          <p:cNvCxnSpPr/>
          <p:nvPr/>
        </p:nvCxnSpPr>
        <p:spPr>
          <a:xfrm rot="0" flipV="1">
            <a:off x="8131810" y="1670685"/>
            <a:ext cx="2696210" cy="2111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46710"/>
            <a:ext cx="3124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40790" y="529653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Raw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Render Texture라는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>
            <a:off x="6805295" y="529463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UI에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2247900"/>
            <a:ext cx="1198245" cy="2050415"/>
          </a:xfrm>
          <a:prstGeom prst="roundRect"/>
          <a:solidFill>
            <a:srgbClr val="EDEDED"/>
          </a:solidFill>
        </p:spPr>
      </p:pic>
      <p:pic>
        <p:nvPicPr>
          <p:cNvPr id="1056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799715" cy="3670300"/>
          </a:xfrm>
          <a:prstGeom prst="roundRect"/>
          <a:solidFill>
            <a:srgbClr val="EDEDED"/>
          </a:solidFill>
        </p:spPr>
      </p:pic>
      <p:pic>
        <p:nvPicPr>
          <p:cNvPr id="1057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38275"/>
            <a:ext cx="2803525" cy="3627120"/>
          </a:xfrm>
          <a:prstGeom prst="roundRect"/>
          <a:solidFill>
            <a:srgbClr val="EDEDED"/>
          </a:solidFill>
        </p:spPr>
      </p:pic>
      <p:pic>
        <p:nvPicPr>
          <p:cNvPr id="1058" name="그림 1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33915" y="2273300"/>
            <a:ext cx="1223645" cy="2007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5010" y="372110"/>
            <a:ext cx="3149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>
            <a:off x="6801485" y="5244465"/>
            <a:ext cx="41821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21280" y="1393825"/>
            <a:ext cx="2752725" cy="1144270"/>
          </a:xfrm>
          <a:prstGeom prst="roundRect"/>
          <a:solidFill>
            <a:srgbClr val="EDEDED"/>
          </a:solidFill>
        </p:spPr>
      </p:pic>
      <p:pic>
        <p:nvPicPr>
          <p:cNvPr id="1038" name="그림 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386205"/>
            <a:ext cx="1240790" cy="1146810"/>
          </a:xfrm>
          <a:prstGeom prst="roundRect"/>
          <a:solidFill>
            <a:srgbClr val="EDEDED"/>
          </a:solidFill>
        </p:spPr>
      </p:pic>
      <p:sp>
        <p:nvSpPr>
          <p:cNvPr id="1039" name="텍스트 상자 5"/>
          <p:cNvSpPr txBox="1">
            <a:spLocks/>
          </p:cNvSpPr>
          <p:nvPr/>
        </p:nvSpPr>
        <p:spPr>
          <a:xfrm>
            <a:off x="1231265" y="264604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On Click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Event를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729355"/>
            <a:ext cx="4138295" cy="1663065"/>
          </a:xfrm>
          <a:prstGeom prst="roundRect"/>
          <a:solidFill>
            <a:srgbClr val="EDEDED"/>
          </a:solidFill>
        </p:spPr>
      </p:pic>
      <p:sp>
        <p:nvSpPr>
          <p:cNvPr id="1041" name="텍스트 상자 9"/>
          <p:cNvSpPr txBox="1">
            <a:spLocks/>
          </p:cNvSpPr>
          <p:nvPr/>
        </p:nvSpPr>
        <p:spPr>
          <a:xfrm>
            <a:off x="1240155" y="5479415"/>
            <a:ext cx="41452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Back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1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1395095"/>
            <a:ext cx="4159885" cy="1379220"/>
          </a:xfrm>
          <a:prstGeom prst="roundRect"/>
          <a:solidFill>
            <a:srgbClr val="EDEDED"/>
          </a:solidFill>
        </p:spPr>
      </p:pic>
      <p:sp>
        <p:nvSpPr>
          <p:cNvPr id="1043" name="텍스트 상자 14"/>
          <p:cNvSpPr txBox="1">
            <a:spLocks/>
          </p:cNvSpPr>
          <p:nvPr/>
        </p:nvSpPr>
        <p:spPr>
          <a:xfrm>
            <a:off x="6795770" y="2887345"/>
            <a:ext cx="41795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Render Texture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3686810"/>
            <a:ext cx="4161790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텍스트 상자 21"/>
          <p:cNvSpPr txBox="1">
            <a:spLocks/>
          </p:cNvSpPr>
          <p:nvPr/>
        </p:nvSpPr>
        <p:spPr>
          <a:xfrm>
            <a:off x="1214120" y="521970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Alien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다음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1459230"/>
            <a:ext cx="2799715" cy="1177290"/>
          </a:xfrm>
          <a:prstGeom prst="roundRect"/>
          <a:solidFill>
            <a:srgbClr val="EDEDED"/>
          </a:solidFill>
        </p:spPr>
      </p:pic>
      <p:sp>
        <p:nvSpPr>
          <p:cNvPr id="1073" name="텍스트 상자 35"/>
          <p:cNvSpPr txBox="1">
            <a:spLocks/>
          </p:cNvSpPr>
          <p:nvPr/>
        </p:nvSpPr>
        <p:spPr>
          <a:xfrm>
            <a:off x="1225550" y="271589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Alien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3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455420"/>
            <a:ext cx="1303020" cy="1179830"/>
          </a:xfrm>
          <a:prstGeom prst="roundRect"/>
          <a:solidFill>
            <a:srgbClr val="EDEDED"/>
          </a:solidFill>
        </p:spPr>
      </p:pic>
      <p:pic>
        <p:nvPicPr>
          <p:cNvPr id="1072" name="그림 34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2190" y="1852295"/>
            <a:ext cx="578485" cy="387985"/>
          </a:xfrm>
          <a:prstGeom prst="rect"/>
          <a:noFill/>
        </p:spPr>
      </p:pic>
      <p:pic>
        <p:nvPicPr>
          <p:cNvPr id="1075" name="그림 3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230" y="3799840"/>
            <a:ext cx="4161790" cy="1343025"/>
          </a:xfrm>
          <a:prstGeom prst="roundRect"/>
          <a:solidFill>
            <a:srgbClr val="EDEDED"/>
          </a:solidFill>
        </p:spPr>
      </p:pic>
      <p:sp>
        <p:nvSpPr>
          <p:cNvPr id="1076" name="텍스트 상자 46"/>
          <p:cNvSpPr txBox="1">
            <a:spLocks/>
          </p:cNvSpPr>
          <p:nvPr/>
        </p:nvSpPr>
        <p:spPr>
          <a:xfrm rot="0">
            <a:off x="6822440" y="5529580"/>
            <a:ext cx="41186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Delete라는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8" name="그림 48" descr="C:/Users/Admin1/AppData/Roaming/PolarisOffice/ETemp/14520_11842488/fImage8289260682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55420"/>
            <a:ext cx="4126230" cy="2731135"/>
          </a:xfrm>
          <a:prstGeom prst="roundRect"/>
          <a:solidFill>
            <a:srgbClr val="EDEDED"/>
          </a:solidFill>
        </p:spPr>
      </p:pic>
      <p:pic>
        <p:nvPicPr>
          <p:cNvPr id="1079" name="그림 6" descr="C:/Users/Admin1/AppData/Roaming/PolarisOffice/ETemp/14520_11842488/fImage55292894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4410075"/>
            <a:ext cx="4126230" cy="991235"/>
          </a:xfrm>
          <a:prstGeom prst="roundRect"/>
          <a:solidFill>
            <a:srgbClr val="EDEDED"/>
          </a:solidFill>
        </p:spPr>
      </p:pic>
      <p:pic>
        <p:nvPicPr>
          <p:cNvPr id="1080" name="그림 9" descr="C:/Users/Admin1/AppData/Roaming/PolarisOffice/ETemp/14520_11842488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502015" y="4016375"/>
            <a:ext cx="746125" cy="514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01485" y="411480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CreateGeneric(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 게임 </a:t>
            </a:r>
            <a:r>
              <a:rPr lang="ko-KR" sz="1800">
                <a:latin typeface="맑은 고딕" charset="0"/>
                <a:ea typeface="맑은 고딕" charset="0"/>
              </a:rPr>
              <a:t>오브젝트와</a:t>
            </a:r>
            <a:r>
              <a:rPr lang="ko-KR" sz="1800">
                <a:latin typeface="맑은 고딕" charset="0"/>
                <a:ea typeface="맑은 고딕" charset="0"/>
              </a:rPr>
              <a:t> 생성되는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생성되는 순간 Delete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05865" y="4392930"/>
            <a:ext cx="41529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Create 스크립트의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GameObject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bool</a:t>
            </a:r>
            <a:r>
              <a:rPr lang="ko-KR" sz="1800">
                <a:latin typeface="맑은 고딕" charset="0"/>
                <a:ea typeface="맑은 고딕" charset="0"/>
              </a:rPr>
              <a:t>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1" descr="C:/Users/Admin1/AppData/Roaming/PolarisOffice/ETemp/14520_11842488/fImage60916204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6055"/>
            <a:ext cx="4126230" cy="2790825"/>
          </a:xfrm>
          <a:prstGeom prst="roundRect"/>
          <a:solidFill>
            <a:srgbClr val="EDEDED"/>
          </a:solidFill>
        </p:spPr>
      </p:pic>
      <p:pic>
        <p:nvPicPr>
          <p:cNvPr id="1071" name="그림 10" descr="C:/Users/Admin1/AppData/Roaming/PolarisOffice/ETemp/14520_11842488/fImage66618291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25158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67665"/>
            <a:ext cx="317119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>
            <a:off x="1231900" y="4392930"/>
            <a:ext cx="414464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Update( ) 함수에서 조건에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버튼</a:t>
            </a:r>
            <a:r>
              <a:rPr lang="ko-KR" sz="1800">
                <a:latin typeface="맑은 고딕" charset="0"/>
                <a:ea typeface="맑은 고딕" charset="0"/>
              </a:rPr>
              <a:t> 오브젝트를 활성화 또는 </a:t>
            </a:r>
            <a:r>
              <a:rPr lang="ko-KR" sz="1800">
                <a:latin typeface="맑은 고딕" charset="0"/>
                <a:ea typeface="맑은 고딕" charset="0"/>
              </a:rPr>
              <a:t>비활성화하도록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이미지에 fillAmount 값을 </a:t>
            </a:r>
            <a:r>
              <a:rPr lang="ko-KR" sz="1800">
                <a:latin typeface="맑은 고딕" charset="0"/>
                <a:ea typeface="맑은 고딕" charset="0"/>
              </a:rPr>
              <a:t>시간에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1" name="그림 58" descr="C:/Users/Admin1/AppData/Roaming/PolarisOffice/ETemp/14520_11842488/fImage19296291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2791460"/>
          </a:xfrm>
          <a:prstGeom prst="roundRect"/>
          <a:solidFill>
            <a:srgbClr val="EDEDED"/>
          </a:solidFill>
        </p:spPr>
      </p:pic>
      <p:sp>
        <p:nvSpPr>
          <p:cNvPr id="1072" name="텍스트 상자 59"/>
          <p:cNvSpPr txBox="1">
            <a:spLocks/>
          </p:cNvSpPr>
          <p:nvPr/>
        </p:nvSpPr>
        <p:spPr>
          <a:xfrm rot="0">
            <a:off x="6824345" y="4430395"/>
            <a:ext cx="4124325" cy="17462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 </a:t>
            </a:r>
            <a:r>
              <a:rPr lang="ko-KR" sz="1800">
                <a:latin typeface="맑은 고딕" charset="0"/>
                <a:ea typeface="맑은 고딕" charset="0"/>
              </a:rPr>
              <a:t>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Method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Origin을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13" descr="C:/Users/Admin1/AppData/Roaming/PolarisOffice/ETemp/14520_11842488/fImage60645292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7165"/>
            <a:ext cx="4140200" cy="2791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>
            <a:off x="1240790" y="5495290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Generic Create( ) 함수를 On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6565" y="4429760"/>
            <a:ext cx="4150995" cy="17462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Space Ground 텍스처를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Back Ground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47165"/>
            <a:ext cx="1274445" cy="1247775"/>
          </a:xfrm>
          <a:prstGeom prst="roundRect"/>
          <a:solidFill>
            <a:srgbClr val="EDEDED"/>
          </a:solidFill>
        </p:spPr>
      </p:pic>
      <p:pic>
        <p:nvPicPr>
          <p:cNvPr id="1074" name="그림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2705" y="1447165"/>
            <a:ext cx="2791460" cy="1257935"/>
          </a:xfrm>
          <a:prstGeom prst="roundRect"/>
          <a:solidFill>
            <a:srgbClr val="EDEDED"/>
          </a:solidFill>
        </p:spPr>
      </p:pic>
      <p:cxnSp>
        <p:nvCxnSpPr>
          <p:cNvPr id="1075" name="도형 66"/>
          <p:cNvCxnSpPr/>
          <p:nvPr/>
        </p:nvCxnSpPr>
        <p:spPr>
          <a:xfrm rot="0">
            <a:off x="2256790" y="1894840"/>
            <a:ext cx="122428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텍스트 상자 67"/>
          <p:cNvSpPr txBox="1">
            <a:spLocks/>
          </p:cNvSpPr>
          <p:nvPr/>
        </p:nvSpPr>
        <p:spPr>
          <a:xfrm>
            <a:off x="1234440" y="281051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함수에 Create </a:t>
            </a:r>
            <a:r>
              <a:rPr lang="ko-KR" sz="1800">
                <a:latin typeface="맑은 고딕" charset="0"/>
                <a:ea typeface="맑은 고딕" charset="0"/>
              </a:rPr>
              <a:t>Object를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68" descr="C:/Users/Admin1/AppData/Roaming/PolarisOffice/ETemp/14520_11842488/fImage60353066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9520" y="3936365"/>
            <a:ext cx="4137025" cy="1464945"/>
          </a:xfrm>
          <a:prstGeom prst="roundRect"/>
          <a:solidFill>
            <a:srgbClr val="EDEDED"/>
          </a:solidFill>
        </p:spPr>
      </p:pic>
      <p:pic>
        <p:nvPicPr>
          <p:cNvPr id="1078" name="그림 71" descr="C:/Users/Admin1/AppData/Roaming/PolarisOffice/ETemp/14520_11842488/fImage17361307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2120" y="1447165"/>
            <a:ext cx="4147185" cy="1766570"/>
          </a:xfrm>
          <a:prstGeom prst="roundRect"/>
          <a:solidFill>
            <a:srgbClr val="EDEDED"/>
          </a:solidFill>
        </p:spPr>
      </p:pic>
      <p:pic>
        <p:nvPicPr>
          <p:cNvPr id="1079" name="그림 74" descr="C:/Users/Admin1/AppData/Roaming/PolarisOffice/ETemp/14520_11842488/fImage27694308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367405"/>
            <a:ext cx="4144645" cy="913765"/>
          </a:xfrm>
          <a:prstGeom prst="roundRect"/>
          <a:solidFill>
            <a:srgbClr val="EDEDED"/>
          </a:solidFill>
        </p:spPr>
      </p:pic>
      <p:cxnSp>
        <p:nvCxnSpPr>
          <p:cNvPr id="1080" name="도형 77"/>
          <p:cNvCxnSpPr/>
          <p:nvPr/>
        </p:nvCxnSpPr>
        <p:spPr>
          <a:xfrm rot="0" flipV="1">
            <a:off x="9932035" y="1705610"/>
            <a:ext cx="895985" cy="19729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11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1425" y="2705735"/>
            <a:ext cx="41516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Delete 스크립트에 int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798310" y="2750185"/>
            <a:ext cx="4150360" cy="9277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텍스처를 선택하고 </a:t>
            </a:r>
            <a:r>
              <a:rPr sz="1800">
                <a:latin typeface="맑은 고딕" charset="0"/>
                <a:ea typeface="맑은 고딕" charset="0"/>
              </a:rPr>
              <a:t>Body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4" name="그림 14" descr="C:/Users/Admin1/AppData/Roaming/PolarisOffice/ETemp/14520_11842488/fImage27693256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1500" y="1442085"/>
            <a:ext cx="2757805" cy="1177290"/>
          </a:xfrm>
          <a:prstGeom prst="roundRect"/>
          <a:solidFill>
            <a:srgbClr val="EDEDED"/>
          </a:solidFill>
        </p:spPr>
      </p:pic>
      <p:pic>
        <p:nvPicPr>
          <p:cNvPr id="1085" name="그림 17" descr="C:/Users/Admin1/AppData/Roaming/PolarisOffice/ETemp/14520_11842488/fImage10299257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2755" y="1438275"/>
            <a:ext cx="1311910" cy="1179195"/>
          </a:xfrm>
          <a:prstGeom prst="roundRect"/>
          <a:solidFill>
            <a:srgbClr val="EDEDED"/>
          </a:solidFill>
        </p:spPr>
      </p:pic>
      <p:cxnSp>
        <p:nvCxnSpPr>
          <p:cNvPr id="1086" name="도형 20"/>
          <p:cNvCxnSpPr/>
          <p:nvPr/>
        </p:nvCxnSpPr>
        <p:spPr>
          <a:xfrm rot="0" flipH="1">
            <a:off x="7554595" y="1861185"/>
            <a:ext cx="1504315" cy="3702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그림 21" descr="C:/Users/Admin1/AppData/Roaming/PolarisOffice/ETemp/14520_11842488/fImage12152259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811905"/>
            <a:ext cx="4132580" cy="1632585"/>
          </a:xfrm>
          <a:prstGeom prst="roundRect"/>
          <a:solidFill>
            <a:srgbClr val="EDEDED"/>
          </a:solidFill>
        </p:spPr>
      </p:pic>
      <p:sp>
        <p:nvSpPr>
          <p:cNvPr id="1088" name="텍스트 상자 24"/>
          <p:cNvSpPr txBox="1">
            <a:spLocks/>
          </p:cNvSpPr>
          <p:nvPr/>
        </p:nvSpPr>
        <p:spPr>
          <a:xfrm rot="0">
            <a:off x="6805295" y="5593080"/>
            <a:ext cx="4152265" cy="6686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Create Object의 </a:t>
            </a:r>
            <a:r>
              <a:rPr sz="1800">
                <a:latin typeface="맑은 고딕" charset="0"/>
                <a:ea typeface="맑은 고딕" charset="0"/>
              </a:rPr>
              <a:t>위치와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값을</a:t>
            </a:r>
            <a:r>
              <a:rPr sz="1800">
                <a:latin typeface="맑은 고딕" charset="0"/>
                <a:ea typeface="맑은 고딕" charset="0"/>
              </a:rPr>
              <a:t>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9" name="그림 22" descr="C:/Users/Admin1/AppData/Roaming/PolarisOffice/ETemp/14520_11842488/fImage25608307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910"/>
            <a:ext cx="4144010" cy="1162685"/>
          </a:xfrm>
          <a:prstGeom prst="roundRect"/>
          <a:solidFill>
            <a:srgbClr val="EDEDED"/>
          </a:solidFill>
        </p:spPr>
      </p:pic>
      <p:pic>
        <p:nvPicPr>
          <p:cNvPr id="1090" name="그림 25" descr="C:/Users/Admin1/AppData/Roaming/PolarisOffice/ETemp/14520_11842488/fImage37018308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14090"/>
            <a:ext cx="4144010" cy="1413510"/>
          </a:xfrm>
          <a:prstGeom prst="roundRect"/>
          <a:solidFill>
            <a:srgbClr val="EDEDED"/>
          </a:solidFill>
        </p:spPr>
      </p:pic>
      <p:sp>
        <p:nvSpPr>
          <p:cNvPr id="1091" name="텍스트 상자 28"/>
          <p:cNvSpPr txBox="1">
            <a:spLocks/>
          </p:cNvSpPr>
          <p:nvPr/>
        </p:nvSpPr>
        <p:spPr>
          <a:xfrm rot="0">
            <a:off x="1235075" y="5033645"/>
            <a:ext cx="41516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Start( )함수에서 </a:t>
            </a:r>
            <a:r>
              <a:rPr sz="1800">
                <a:latin typeface="맑은 고딕" charset="0"/>
                <a:ea typeface="맑은 고딕" charset="0"/>
              </a:rPr>
              <a:t>random변수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값을 1 ~ 5사이 값을 </a:t>
            </a:r>
            <a:r>
              <a:rPr sz="1800">
                <a:latin typeface="맑은 고딕" charset="0"/>
                <a:ea typeface="맑은 고딕" charset="0"/>
              </a:rPr>
              <a:t>받도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설정한 다음 Destroy( ) 함수를 </a:t>
            </a:r>
            <a:r>
              <a:rPr lang="ko-KR" sz="1800">
                <a:latin typeface="맑은 고딕" charset="0"/>
                <a:ea typeface="맑은 고딕" charset="0"/>
              </a:rPr>
              <a:t>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0385" y="381000"/>
            <a:ext cx="3480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1240790" y="4464050"/>
            <a:ext cx="41376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함수로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파괴했을</a:t>
            </a:r>
            <a:r>
              <a:rPr lang="ko-KR" sz="1800">
                <a:latin typeface="맑은 고딕" charset="0"/>
                <a:ea typeface="맑은 고딕" charset="0"/>
              </a:rPr>
              <a:t> 때 C++ nativeObject는 </a:t>
            </a:r>
            <a:r>
              <a:rPr lang="ko-KR" sz="1800">
                <a:latin typeface="맑은 고딕" charset="0"/>
                <a:ea typeface="맑은 고딕" charset="0"/>
              </a:rPr>
              <a:t>메모리에서</a:t>
            </a:r>
            <a:r>
              <a:rPr lang="ko-KR" sz="1800">
                <a:latin typeface="맑은 고딕" charset="0"/>
                <a:ea typeface="맑은 고딕" charset="0"/>
              </a:rPr>
              <a:t> 해제됩니다.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C#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UnityEngine.Object는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해제되지</a:t>
            </a:r>
            <a:r>
              <a:rPr lang="ko-KR" sz="1800">
                <a:latin typeface="맑은 고딕" charset="0"/>
                <a:ea typeface="맑은 고딕" charset="0"/>
              </a:rPr>
              <a:t>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5" descr="C:/Users/Admin1/AppData/Roaming/PolarisOffice/ETemp/14520_11842488/fImage69157261572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64310"/>
            <a:ext cx="4144010" cy="2840355"/>
          </a:xfrm>
          <a:prstGeom prst="roundRect"/>
          <a:solidFill>
            <a:srgbClr val="EDEDED"/>
          </a:solidFill>
        </p:spPr>
      </p:pic>
      <p:pic>
        <p:nvPicPr>
          <p:cNvPr id="1111" name="그림 29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64310"/>
            <a:ext cx="2633345" cy="3888105"/>
          </a:xfrm>
          <a:prstGeom prst="roundRect"/>
          <a:solidFill>
            <a:srgbClr val="EDEDED"/>
          </a:solidFill>
        </p:spPr>
      </p:pic>
      <p:pic>
        <p:nvPicPr>
          <p:cNvPr id="1112" name="그림 3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885" y="2286000"/>
            <a:ext cx="1342390" cy="2243455"/>
          </a:xfrm>
          <a:prstGeom prst="roundRect"/>
          <a:solidFill>
            <a:srgbClr val="EDEDED"/>
          </a:solidFill>
        </p:spPr>
      </p:pic>
      <p:sp>
        <p:nvSpPr>
          <p:cNvPr id="1113" name="텍스트 상자 33"/>
          <p:cNvSpPr txBox="1">
            <a:spLocks/>
          </p:cNvSpPr>
          <p:nvPr/>
        </p:nvSpPr>
        <p:spPr>
          <a:xfrm rot="0">
            <a:off x="6831965" y="5593080"/>
            <a:ext cx="4133850" cy="6254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Camera 오브젝트를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