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81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80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1" Type="http://schemas.openxmlformats.org/officeDocument/2006/relationships/image" Target="../media/fImage47031079169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8" Type="http://schemas.openxmlformats.org/officeDocument/2006/relationships/image" Target="../media/fImage47031079169.png"></Relationship><Relationship Id="rId1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7" Type="http://schemas.openxmlformats.org/officeDocument/2006/relationships/image" Target="../media/fImage47031079169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108091599358.png"></Relationship><Relationship Id="rId11" Type="http://schemas.openxmlformats.org/officeDocument/2006/relationships/image" Target="../media/fImage106112284464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pic>
        <p:nvPicPr>
          <p:cNvPr id="19" name="그림 1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5755" cy="135128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 descr="C:/Users/Admin1/AppData/Roaming/PolarisOffice/ETemp/20324_11685168/fImage4946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 descr="C:/Users/Admin1/AppData/Roaming/PolarisOffice/ETemp/20324_11685168/fImage12193824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 descr="C:/Users/Admin1/AppData/Roaming/PolarisOffice/ETemp/20324_11685168/fImage532088846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324_11685168/fImage1242992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3680460"/>
            <a:ext cx="4130675" cy="1749425"/>
          </a:xfrm>
          <a:prstGeom prst="roundRect"/>
          <a:solidFill>
            <a:srgbClr val="EDEDED"/>
          </a:solidFill>
        </p:spPr>
      </p:pic>
      <p:pic>
        <p:nvPicPr>
          <p:cNvPr id="45" name="그림 24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81630"/>
            <a:ext cx="41230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 descr="C:/Users/Admin1/AppData/Roaming/PolarisOffice/ETemp/20324_11685168/fImage159789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210"/>
            <a:ext cx="5080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20324_116851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20324_11685168/fImage568910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3530" y="1437005"/>
            <a:ext cx="1264920" cy="1386840"/>
          </a:xfrm>
          <a:prstGeom prst="roundRect"/>
          <a:solidFill>
            <a:srgbClr val="EDEDED"/>
          </a:solidFill>
        </p:spPr>
      </p:pic>
      <p:pic>
        <p:nvPicPr>
          <p:cNvPr id="41" name="그림 33" descr="C:/Users/Admin1/AppData/Roaming/PolarisOffice/ETemp/20324_11685168/fImage4703107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0975"/>
            <a:ext cx="4136390" cy="13519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20324_11685168/fImage1241810691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(One)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 descr="C:/Users/Admin1/AppData/Roaming/PolarisOffice/ETemp/29812_9101400/fImage7265189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 descr="C:/Users/Admin1/AppData/Roaming/PolarisOffice/ETemp/29812_9101400/fImage7867190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 descr="C:/Users/Admin1/AppData/Roaming/PolarisOffice/ETemp/29812_9101400/fImage224217194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 descr="C:/Users/Admin1/AppData/Roaming/PolarisOffice/ETemp/29812_9101400/fImage1246496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29812_9101400/fImage149628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1825" y="1455420"/>
            <a:ext cx="2714625" cy="1129030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29812_9101400/fImage733888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150" cy="112395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 descr="C:/Users/Admin1/AppData/Roaming/PolarisOffice/ETemp/29812_9101400/fImage1529990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  <p:pic>
        <p:nvPicPr>
          <p:cNvPr id="29" name="그림 4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903345"/>
            <a:ext cx="4044950" cy="1241425"/>
          </a:xfrm>
          <a:prstGeom prst="roundRect"/>
          <a:solidFill>
            <a:srgbClr val="EDEDED"/>
          </a:solidFill>
        </p:spPr>
      </p:pic>
      <p:sp>
        <p:nvSpPr>
          <p:cNvPr id="30" name="텍스트 상자 48"/>
          <p:cNvSpPr txBox="1">
            <a:spLocks/>
          </p:cNvSpPr>
          <p:nvPr/>
        </p:nvSpPr>
        <p:spPr>
          <a:xfrm rot="0">
            <a:off x="6828790" y="5200015"/>
            <a:ext cx="40576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Bounciness값과 Bounce </a:t>
            </a:r>
            <a:r>
              <a:rPr lang="ko-KR" sz="1800">
                <a:latin typeface="맑은 고딕" charset="0"/>
                <a:ea typeface="맑은 고딕" charset="0"/>
              </a:rPr>
              <a:t>Combine값을</a:t>
            </a:r>
            <a:r>
              <a:rPr lang="ko-KR" sz="1800">
                <a:latin typeface="맑은 고딕" charset="0"/>
                <a:ea typeface="맑은 고딕" charset="0"/>
              </a:rPr>
              <a:t>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20324_11685168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04620"/>
            <a:ext cx="4051300" cy="3923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