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04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11" Type="http://schemas.openxmlformats.org/officeDocument/2006/relationships/image" Target="../media/fImage47031079169.png"></Relationship><Relationship Id="rId15" Type="http://schemas.openxmlformats.org/officeDocument/2006/relationships/image" Target="../media/fImage49469741.png"></Relationship><Relationship Id="rId16" Type="http://schemas.openxmlformats.org/officeDocument/2006/relationships/image" Target="../media/fImage2461988467.png"></Relationship><Relationship Id="rId18" Type="http://schemas.openxmlformats.org/officeDocument/2006/relationships/image" Target="../media/fImage121938241.png"></Relationship><Relationship Id="rId1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image" Target="../media/fImage159789841.png"></Relationship><Relationship Id="rId15" Type="http://schemas.openxmlformats.org/officeDocument/2006/relationships/image" Target="../media/fImage2461988467.png"></Relationship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8" Type="http://schemas.openxmlformats.org/officeDocument/2006/relationships/image" Target="../media/fImage47031079169.png"></Relationship><Relationship Id="rId1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9789841.png"></Relationship><Relationship Id="rId5" Type="http://schemas.openxmlformats.org/officeDocument/2006/relationships/image" Target="../media/fImage2461988467.png"></Relationship><Relationship Id="rId6" Type="http://schemas.openxmlformats.org/officeDocument/2006/relationships/image" Target="../media/fImage56891036500.png"></Relationship><Relationship Id="rId7" Type="http://schemas.openxmlformats.org/officeDocument/2006/relationships/image" Target="../media/fImage47031079169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72651891478.png"></Relationship><Relationship Id="rId5" Type="http://schemas.openxmlformats.org/officeDocument/2006/relationships/image" Target="../media/fImage78671909358.png"></Relationship><Relationship Id="rId6" Type="http://schemas.openxmlformats.org/officeDocument/2006/relationships/image" Target="../media/fImage2242171946962.png"></Relationship><Relationship Id="rId7" Type="http://schemas.openxmlformats.org/officeDocument/2006/relationships/image" Target="../media/fImage12464964464.png"></Relationship><Relationship Id="rId8" Type="http://schemas.openxmlformats.org/officeDocument/2006/relationships/image" Target="../media/fImage149628741.png"></Relationship><Relationship Id="rId9" Type="http://schemas.openxmlformats.org/officeDocument/2006/relationships/image" Target="../media/fImage7338888467.png"></Relationship><Relationship Id="rId10" Type="http://schemas.openxmlformats.org/officeDocument/2006/relationships/image" Target="../media/fImage15299906334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25117241.png"></Relationship><Relationship Id="rId3" Type="http://schemas.openxmlformats.org/officeDocument/2006/relationships/image" Target="../media/fImage75571738467.png"></Relationship><Relationship Id="rId4" Type="http://schemas.openxmlformats.org/officeDocument/2006/relationships/image" Target="../media/fImage2242171946962.png"></Relationship><Relationship Id="rId5" Type="http://schemas.openxmlformats.org/officeDocument/2006/relationships/image" Target="../media/fImage78881816334.png"></Relationship><Relationship Id="rId6" Type="http://schemas.openxmlformats.org/officeDocument/2006/relationships/image" Target="../media/fImage84131826500.png"></Relationship><Relationship Id="rId7" Type="http://schemas.openxmlformats.org/officeDocument/2006/relationships/image" Target="../media/fImage149321859169.png"></Relationship><Relationship Id="rId8" Type="http://schemas.openxmlformats.org/officeDocument/2006/relationships/image" Target="../media/fImage83981865724.png"></Relationship><Relationship Id="rId9" Type="http://schemas.openxmlformats.org/officeDocument/2006/relationships/image" Target="../media/fImage48931881478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8318441.png"></Relationship><Relationship Id="rId3" Type="http://schemas.openxmlformats.org/officeDocument/2006/relationships/image" Target="../media/fImage73861858467.png"></Relationship><Relationship Id="rId4" Type="http://schemas.openxmlformats.org/officeDocument/2006/relationships/image" Target="../media/fImage28991876334.png"></Relationship><Relationship Id="rId5" Type="http://schemas.openxmlformats.org/officeDocument/2006/relationships/image" Target="../media/fImage8776188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3121979169.png"></Relationship><Relationship Id="rId3" Type="http://schemas.openxmlformats.org/officeDocument/2006/relationships/image" Target="../media/fImage31481995724.png"></Relationship><Relationship Id="rId4" Type="http://schemas.openxmlformats.org/officeDocument/2006/relationships/image" Target="../media/fImage134742041478.png"></Relationship><Relationship Id="rId5" Type="http://schemas.openxmlformats.org/officeDocument/2006/relationships/image" Target="../media/fImage73492059358.png"></Relationship><Relationship Id="rId6" Type="http://schemas.openxmlformats.org/officeDocument/2006/relationships/image" Target="../media/fImage14997206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1552204464.png"></Relationship><Relationship Id="rId3" Type="http://schemas.openxmlformats.org/officeDocument/2006/relationships/image" Target="../media/fImage73732215705.png"></Relationship><Relationship Id="rId4" Type="http://schemas.openxmlformats.org/officeDocument/2006/relationships/image" Target="../media/fImage149342228145.png"></Relationship><Relationship Id="rId5" Type="http://schemas.openxmlformats.org/officeDocument/2006/relationships/image" Target="../media/fImage82892273281.png"></Relationship><Relationship Id="rId6" Type="http://schemas.openxmlformats.org/officeDocument/2006/relationships/image" Target="../media/fImage26982316827.png"></Relationship><Relationship Id="rId7" Type="http://schemas.openxmlformats.org/officeDocument/2006/relationships/image" Target="../media/fImage2242171946962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1192449961.png"></Relationship><Relationship Id="rId3" Type="http://schemas.openxmlformats.org/officeDocument/2006/relationships/image" Target="../media/fImage6225248491.png"></Relationship><Relationship Id="rId4" Type="http://schemas.openxmlformats.org/officeDocument/2006/relationships/image" Target="../media/fImage73512492995.png"></Relationship><Relationship Id="rId5" Type="http://schemas.openxmlformats.org/officeDocument/2006/relationships/image" Target="../media/fImage14961250194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4151630"/>
            <a:ext cx="41389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PhysicsControl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76500"/>
          </a:xfrm>
          <a:prstGeom prst="roundRect"/>
          <a:solidFill>
            <a:srgbClr val="EDEDED"/>
          </a:solidFill>
        </p:spPr>
      </p:pic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5755" cy="135128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>
            <a:off x="6826885" y="289877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4" idx="0"/>
            <a:endCxn id="23" idx="2"/>
          </p:cNvCxnSpPr>
          <p:nvPr/>
        </p:nvCxnSpPr>
        <p:spPr>
          <a:xfrm rot="0" flipV="1">
            <a:off x="4740910" y="2834640"/>
            <a:ext cx="3810" cy="3613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213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" descr="C:/Users/Admin1/AppData/Roaming/PolarisOffice/ETemp/20324_11685168/fImage494697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21785" y="1452880"/>
            <a:ext cx="1245870" cy="1382395"/>
          </a:xfrm>
          <a:prstGeom prst="roundRect"/>
          <a:solidFill>
            <a:srgbClr val="EDEDED"/>
          </a:solidFill>
        </p:spPr>
      </p:pic>
      <p:pic>
        <p:nvPicPr>
          <p:cNvPr id="24" name="그림 4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36600"/>
          </a:xfrm>
          <a:prstGeom prst="roundRect"/>
          <a:solidFill>
            <a:srgbClr val="EDEDED"/>
          </a:solidFill>
        </p:spPr>
      </p:pic>
      <p:pic>
        <p:nvPicPr>
          <p:cNvPr id="25" name="그림 1" descr="C:/Users/Admin1/AppData/Roaming/PolarisOffice/ETemp/20324_11685168/fImage12193824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83990"/>
            <a:ext cx="4135120" cy="1419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3240" y="393700"/>
            <a:ext cx="3530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320165" y="5471160"/>
            <a:ext cx="40386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34236_8196696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260" y="1455420"/>
            <a:ext cx="4051935" cy="3872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53593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39520" y="4151630"/>
            <a:ext cx="41300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9" name="도형 6"/>
          <p:cNvCxnSpPr/>
          <p:nvPr/>
        </p:nvCxnSpPr>
        <p:spPr>
          <a:xfrm rot="0" flipV="1">
            <a:off x="4740910" y="2849245"/>
            <a:ext cx="635" cy="3467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8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2" name="그림 9" descr="C:/Users/Admin1/AppData/Roaming/PolarisOffice/ETemp/20324_11685168/fImage532088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4640" y="1458595"/>
            <a:ext cx="1273810" cy="1391285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20324_11685168/fImage1242992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680460"/>
            <a:ext cx="4130675" cy="1749425"/>
          </a:xfrm>
          <a:prstGeom prst="roundRect"/>
          <a:solidFill>
            <a:srgbClr val="EDEDED"/>
          </a:solidFill>
        </p:spPr>
      </p:pic>
      <p:pic>
        <p:nvPicPr>
          <p:cNvPr id="45" name="그림 24" descr="C:/Users/Admin1/AppData/Roaming/PolarisOffice/ETemp/20324_11685168/fImage47031079169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6390" cy="1351915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26885" y="2881630"/>
            <a:ext cx="41230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4072255"/>
            <a:ext cx="41484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</a:t>
            </a:r>
            <a:r>
              <a:rPr lang="ko-KR" sz="1800">
                <a:latin typeface="맑은 고딕" charset="0"/>
                <a:ea typeface="맑은 고딕" charset="0"/>
              </a:rPr>
              <a:t>ree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</a:t>
            </a:r>
            <a:r>
              <a:rPr lang="ko-KR" sz="1800">
                <a:latin typeface="맑은 고딕" charset="0"/>
                <a:ea typeface="맑은 고딕" charset="0"/>
              </a:rPr>
              <a:t>Three)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54495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6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8" name="도형 27"/>
          <p:cNvCxnSpPr>
            <a:endCxn id="40" idx="2"/>
          </p:cNvCxnSpPr>
          <p:nvPr/>
        </p:nvCxnSpPr>
        <p:spPr>
          <a:xfrm rot="0" flipV="1">
            <a:off x="4740910" y="2823210"/>
            <a:ext cx="5080" cy="372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28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0" name="그림 30" descr="C:/Users/Admin1/AppData/Roaming/PolarisOffice/ETemp/20324_11685168/fImage568910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3530" y="1437005"/>
            <a:ext cx="1264920" cy="1386840"/>
          </a:xfrm>
          <a:prstGeom prst="roundRect"/>
          <a:solidFill>
            <a:srgbClr val="EDEDED"/>
          </a:solidFill>
        </p:spPr>
      </p:pic>
      <p:pic>
        <p:nvPicPr>
          <p:cNvPr id="41" name="그림 33" descr="C:/Users/Admin1/AppData/Roaming/PolarisOffice/ETemp/20324_11685168/fImage4703107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6390" cy="135191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8163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 descr="C:/Users/Admin1/AppData/Roaming/PolarisOffice/ETemp/20324_11685168/fImage12418106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966210"/>
            <a:ext cx="4122420" cy="1394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75890"/>
            <a:ext cx="414464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3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61770"/>
            <a:ext cx="1421765" cy="1030605"/>
          </a:xfrm>
          <a:prstGeom prst="roundRect"/>
          <a:solidFill>
            <a:srgbClr val="EDEDED"/>
          </a:solidFill>
        </p:spPr>
      </p:pic>
      <p:pic>
        <p:nvPicPr>
          <p:cNvPr id="45" name="그림 4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8285" y="1454785"/>
            <a:ext cx="2590800" cy="1043940"/>
          </a:xfrm>
          <a:prstGeom prst="roundRect"/>
          <a:solidFill>
            <a:srgbClr val="EDEDED"/>
          </a:solidFill>
        </p:spPr>
      </p:pic>
      <p:sp>
        <p:nvSpPr>
          <p:cNvPr id="46" name="텍스트 상자 44"/>
          <p:cNvSpPr txBox="1">
            <a:spLocks/>
          </p:cNvSpPr>
          <p:nvPr/>
        </p:nvSpPr>
        <p:spPr>
          <a:xfrm rot="0">
            <a:off x="1240155" y="259270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Scout Robot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02840" y="1800225"/>
            <a:ext cx="627380" cy="353695"/>
          </a:xfrm>
          <a:prstGeom prst="rect"/>
          <a:noFill/>
        </p:spPr>
      </p:pic>
      <p:sp>
        <p:nvSpPr>
          <p:cNvPr id="48" name="텍스트 상자 1"/>
          <p:cNvSpPr txBox="1">
            <a:spLocks/>
          </p:cNvSpPr>
          <p:nvPr/>
        </p:nvSpPr>
        <p:spPr>
          <a:xfrm rot="0">
            <a:off x="1234440" y="5169535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3660775"/>
            <a:ext cx="4135755" cy="1439545"/>
          </a:xfrm>
          <a:prstGeom prst="roundRect"/>
          <a:solidFill>
            <a:srgbClr val="EDEDED"/>
          </a:solidFill>
        </p:spPr>
      </p:pic>
      <p:pic>
        <p:nvPicPr>
          <p:cNvPr id="50" name="그림 3" descr="C:/Users/Admin1/AppData/Roaming/PolarisOffice/ETemp/34236_8196696/fImage1496287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1825" y="1455420"/>
            <a:ext cx="2715260" cy="1163955"/>
          </a:xfrm>
          <a:prstGeom prst="roundRect"/>
          <a:solidFill>
            <a:srgbClr val="EDEDED"/>
          </a:solidFill>
        </p:spPr>
      </p:pic>
      <p:pic>
        <p:nvPicPr>
          <p:cNvPr id="51" name="그림 6" descr="C:/Users/Admin1/AppData/Roaming/PolarisOffice/ETemp/34236_8196696/fImage733888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1610"/>
            <a:ext cx="1327785" cy="1158240"/>
          </a:xfrm>
          <a:prstGeom prst="roundRect"/>
          <a:solidFill>
            <a:srgbClr val="EDEDED"/>
          </a:solidFill>
        </p:spPr>
      </p:pic>
      <p:cxnSp>
        <p:nvCxnSpPr>
          <p:cNvPr id="52" name="도형 9"/>
          <p:cNvCxnSpPr/>
          <p:nvPr/>
        </p:nvCxnSpPr>
        <p:spPr>
          <a:xfrm rot="0" flipH="1">
            <a:off x="7993380" y="1774190"/>
            <a:ext cx="328295" cy="173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15740"/>
            <a:ext cx="4144010" cy="1334135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18630" y="5456555"/>
            <a:ext cx="41560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58745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7842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폴더에 Board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9740" y="5465445"/>
            <a:ext cx="4156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Board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2245"/>
            <a:ext cx="2007235" cy="1303020"/>
          </a:xfrm>
          <a:prstGeom prst="roundRect"/>
          <a:solidFill>
            <a:srgbClr val="EDEDED"/>
          </a:solidFill>
        </p:spPr>
      </p:pic>
      <p:pic>
        <p:nvPicPr>
          <p:cNvPr id="56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9785" y="1447165"/>
            <a:ext cx="2007235" cy="1310005"/>
          </a:xfrm>
          <a:prstGeom prst="roundRect"/>
          <a:solidFill>
            <a:srgbClr val="EDEDED"/>
          </a:solidFill>
        </p:spPr>
      </p:pic>
      <p:pic>
        <p:nvPicPr>
          <p:cNvPr id="57" name="그림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45130" y="1912620"/>
            <a:ext cx="708025" cy="396875"/>
          </a:xfrm>
          <a:prstGeom prst="rect"/>
          <a:noFill/>
        </p:spPr>
      </p:pic>
      <p:sp>
        <p:nvSpPr>
          <p:cNvPr id="58" name="텍스트 상자 12"/>
          <p:cNvSpPr txBox="1">
            <a:spLocks/>
          </p:cNvSpPr>
          <p:nvPr/>
        </p:nvSpPr>
        <p:spPr>
          <a:xfrm rot="0">
            <a:off x="1237615" y="282067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Main Camera 오브젝트를 </a:t>
            </a:r>
            <a:r>
              <a:rPr sz="1800">
                <a:latin typeface="맑은 고딕" charset="0"/>
                <a:ea typeface="맑은 고딕" charset="0"/>
              </a:rPr>
              <a:t>Scout</a:t>
            </a:r>
            <a:r>
              <a:rPr sz="1800">
                <a:latin typeface="맑은 고딕" charset="0"/>
                <a:ea typeface="맑은 고딕" charset="0"/>
              </a:rPr>
              <a:t> Robot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하위 </a:t>
            </a:r>
            <a:r>
              <a:rPr sz="1800">
                <a:latin typeface="맑은 고딕" charset="0"/>
                <a:ea typeface="맑은 고딕" charset="0"/>
              </a:rPr>
              <a:t>오브젝트로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885" y="3902710"/>
            <a:ext cx="2731135" cy="1171575"/>
          </a:xfrm>
          <a:prstGeom prst="roundRect"/>
          <a:solidFill>
            <a:srgbClr val="EDEDED"/>
          </a:solidFill>
        </p:spPr>
      </p:pic>
      <p:pic>
        <p:nvPicPr>
          <p:cNvPr id="60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893820"/>
            <a:ext cx="1310005" cy="1172210"/>
          </a:xfrm>
          <a:prstGeom prst="roundRect"/>
          <a:solidFill>
            <a:srgbClr val="EDEDED"/>
          </a:solidFill>
        </p:spPr>
      </p:pic>
      <p:pic>
        <p:nvPicPr>
          <p:cNvPr id="61" name="그림 2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65045" y="4307205"/>
            <a:ext cx="628015" cy="354330"/>
          </a:xfrm>
          <a:prstGeom prst="rect"/>
          <a:noFill/>
        </p:spPr>
      </p:pic>
      <p:pic>
        <p:nvPicPr>
          <p:cNvPr id="62" name="그림 21" descr="C:/Users/Admin1/AppData/Roaming/PolarisOffice/ETemp/34236_8196696/fImage14932185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1500" y="1447165"/>
            <a:ext cx="2773680" cy="1137285"/>
          </a:xfrm>
          <a:prstGeom prst="roundRect"/>
          <a:solidFill>
            <a:srgbClr val="EDEDED"/>
          </a:solidFill>
        </p:spPr>
      </p:pic>
      <p:pic>
        <p:nvPicPr>
          <p:cNvPr id="63" name="그림 24" descr="C:/Users/Admin1/AppData/Roaming/PolarisOffice/ETemp/34236_8196696/fImage8398186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36370"/>
            <a:ext cx="1243965" cy="1156335"/>
          </a:xfrm>
          <a:prstGeom prst="roundRect"/>
          <a:solidFill>
            <a:srgbClr val="EDEDED"/>
          </a:solidFill>
        </p:spPr>
      </p:pic>
      <p:cxnSp>
        <p:nvCxnSpPr>
          <p:cNvPr id="64" name="도형 27"/>
          <p:cNvCxnSpPr/>
          <p:nvPr/>
        </p:nvCxnSpPr>
        <p:spPr>
          <a:xfrm rot="0" flipH="1" flipV="1">
            <a:off x="7959090" y="1911985"/>
            <a:ext cx="1379220" cy="2076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005580"/>
            <a:ext cx="4152265" cy="1344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3605530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Tags &amp; Layes에서 태그를 </a:t>
            </a:r>
            <a:r>
              <a:rPr lang="ko-KR" sz="1800">
                <a:latin typeface="맑은 고딕" charset="0"/>
                <a:ea typeface="맑은 고딕" charset="0"/>
              </a:rPr>
              <a:t>추가하기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 등록을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87315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Add Tag...를 </a:t>
            </a:r>
            <a:r>
              <a:rPr lang="ko-KR" sz="1800">
                <a:latin typeface="맑은 고딕" charset="0"/>
                <a:ea typeface="맑은 고딕" charset="0"/>
              </a:rPr>
              <a:t>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7520" y="547433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Pillar라는 이름으로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" descr="C:/Users/Admin1/AppData/Roaming/PolarisOffice/ETemp/34236_8196696/fImage418318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550160" cy="3566795"/>
          </a:xfrm>
          <a:prstGeom prst="roundRect"/>
          <a:solidFill>
            <a:srgbClr val="EDEDED"/>
          </a:solidFill>
        </p:spPr>
      </p:pic>
      <p:pic>
        <p:nvPicPr>
          <p:cNvPr id="67" name="그림 4" descr="C:/Users/Admin1/AppData/Roaming/PolarisOffice/ETemp/34236_8196696/fImage738618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2110105"/>
            <a:ext cx="1447800" cy="2232025"/>
          </a:xfrm>
          <a:prstGeom prst="roundRect"/>
          <a:solidFill>
            <a:srgbClr val="EDEDED"/>
          </a:solidFill>
        </p:spPr>
      </p:pic>
      <p:pic>
        <p:nvPicPr>
          <p:cNvPr id="69" name="그림 10" descr="C:/Users/Admin1/AppData/Roaming/PolarisOffice/ETemp/34236_8196696/fImage289918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6410" y="4410075"/>
            <a:ext cx="4130040" cy="982345"/>
          </a:xfrm>
          <a:prstGeom prst="roundRect"/>
          <a:solidFill>
            <a:srgbClr val="EDEDED"/>
          </a:solidFill>
        </p:spPr>
      </p:pic>
      <p:pic>
        <p:nvPicPr>
          <p:cNvPr id="70" name="그림 13" descr="C:/Users/Admin1/AppData/Roaming/PolarisOffice/ETemp/34236_8196696/fImage877618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20593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0155" y="5480050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7520" y="547433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Board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6" descr="C:/Users/Admin1/AppData/Roaming/PolarisOffice/ETemp/34236_8196696/fImage931219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120" cy="1823085"/>
          </a:xfrm>
          <a:prstGeom prst="roundRect"/>
          <a:solidFill>
            <a:srgbClr val="EDEDED"/>
          </a:solidFill>
        </p:spPr>
      </p:pic>
      <p:sp>
        <p:nvSpPr>
          <p:cNvPr id="72" name="텍스트 상자 19"/>
          <p:cNvSpPr txBox="1">
            <a:spLocks/>
          </p:cNvSpPr>
          <p:nvPr/>
        </p:nvSpPr>
        <p:spPr>
          <a:xfrm rot="0">
            <a:off x="1234440" y="338455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Tags &amp; Layes에서 </a:t>
            </a:r>
            <a:r>
              <a:rPr lang="ko-KR" sz="1800">
                <a:latin typeface="맑은 고딕" charset="0"/>
                <a:ea typeface="맑은 고딕" charset="0"/>
              </a:rPr>
              <a:t>태그를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추가하기 </a:t>
            </a:r>
            <a:r>
              <a:rPr lang="ko-KR" sz="1800">
                <a:latin typeface="맑은 고딕" charset="0"/>
                <a:ea typeface="맑은 고딕" charset="0"/>
              </a:rPr>
              <a:t>위해 등록을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20" descr="C:/Users/Admin1/AppData/Roaming/PolarisOffice/ETemp/34236_8196696/fImage3148199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4479290"/>
            <a:ext cx="4152265" cy="879475"/>
          </a:xfrm>
          <a:prstGeom prst="roundRect"/>
          <a:solidFill>
            <a:srgbClr val="EDEDED"/>
          </a:solidFill>
        </p:spPr>
      </p:pic>
      <p:sp>
        <p:nvSpPr>
          <p:cNvPr id="75" name="텍스트 상자 24"/>
          <p:cNvSpPr txBox="1">
            <a:spLocks/>
          </p:cNvSpPr>
          <p:nvPr/>
        </p:nvSpPr>
        <p:spPr>
          <a:xfrm rot="0">
            <a:off x="6813550" y="267589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Three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29" descr="C:/Users/Admin1/AppData/Roaming/PolarisOffice/ETemp/34236_8196696/fImage1347420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022725"/>
            <a:ext cx="4133215" cy="1378585"/>
          </a:xfrm>
          <a:prstGeom prst="roundRect"/>
          <a:solidFill>
            <a:srgbClr val="EDEDED"/>
          </a:solidFill>
        </p:spPr>
      </p:pic>
      <p:pic>
        <p:nvPicPr>
          <p:cNvPr id="79" name="그림 32" descr="C:/Users/Admin1/AppData/Roaming/PolarisOffice/ETemp/34236_8196696/fImage7349205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40180"/>
            <a:ext cx="1246505" cy="1162050"/>
          </a:xfrm>
          <a:prstGeom prst="roundRect"/>
          <a:solidFill>
            <a:srgbClr val="EDEDED"/>
          </a:solidFill>
        </p:spPr>
      </p:pic>
      <p:pic>
        <p:nvPicPr>
          <p:cNvPr id="80" name="그림 35" descr="C:/Users/Admin1/AppData/Roaming/PolarisOffice/ETemp/34236_8196696/fImage14997206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6425" y="1438275"/>
            <a:ext cx="2739390" cy="1163320"/>
          </a:xfrm>
          <a:prstGeom prst="roundRect"/>
          <a:solidFill>
            <a:srgbClr val="EDEDED"/>
          </a:solidFill>
        </p:spPr>
      </p:pic>
      <p:cxnSp>
        <p:nvCxnSpPr>
          <p:cNvPr id="81" name="도형 38"/>
          <p:cNvCxnSpPr/>
          <p:nvPr/>
        </p:nvCxnSpPr>
        <p:spPr>
          <a:xfrm rot="0" flipH="1">
            <a:off x="8002270" y="2153285"/>
            <a:ext cx="81915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9045" y="4919980"/>
            <a:ext cx="41427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 폴더에 Scout Robot </a:t>
            </a:r>
            <a:r>
              <a:rPr lang="ko-KR" sz="1800">
                <a:latin typeface="맑은 고딕" charset="0"/>
                <a:ea typeface="맑은 고딕" charset="0"/>
              </a:rPr>
              <a:t>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Scout Robot 오브젝트에 </a:t>
            </a:r>
            <a:r>
              <a:rPr lang="ko-KR" sz="1800">
                <a:latin typeface="맑은 고딕" charset="0"/>
                <a:ea typeface="맑은 고딕" charset="0"/>
              </a:rPr>
              <a:t>넣어</a:t>
            </a:r>
            <a:r>
              <a:rPr lang="ko-KR" sz="1800">
                <a:latin typeface="맑은 고딕" charset="0"/>
                <a:ea typeface="맑은 고딕" charset="0"/>
              </a:rPr>
              <a:t>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4889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42" descr="C:/Users/Admin1/AppData/Roaming/PolarisOffice/ETemp/34236_8196696/fImage515522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47165"/>
            <a:ext cx="4131310" cy="991235"/>
          </a:xfrm>
          <a:prstGeom prst="roundRect"/>
          <a:solidFill>
            <a:srgbClr val="EDEDED"/>
          </a:solidFill>
        </p:spPr>
      </p:pic>
      <p:pic>
        <p:nvPicPr>
          <p:cNvPr id="83" name="그림 45" descr="C:/Users/Admin1/AppData/Roaming/PolarisOffice/ETemp/34236_8196696/fImage7373221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658235"/>
            <a:ext cx="1361440" cy="1174115"/>
          </a:xfrm>
          <a:prstGeom prst="roundRect"/>
          <a:solidFill>
            <a:srgbClr val="EDEDED"/>
          </a:solidFill>
        </p:spPr>
      </p:pic>
      <p:pic>
        <p:nvPicPr>
          <p:cNvPr id="84" name="그림 48" descr="C:/Users/Admin1/AppData/Roaming/PolarisOffice/ETemp/34236_8196696/fImage14934222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00" y="3669665"/>
            <a:ext cx="2653665" cy="1163320"/>
          </a:xfrm>
          <a:prstGeom prst="roundRect"/>
          <a:solidFill>
            <a:srgbClr val="EDEDED"/>
          </a:solidFill>
        </p:spPr>
      </p:pic>
      <p:cxnSp>
        <p:nvCxnSpPr>
          <p:cNvPr id="85" name="도형 51"/>
          <p:cNvCxnSpPr/>
          <p:nvPr/>
        </p:nvCxnSpPr>
        <p:spPr>
          <a:xfrm rot="0" flipH="1">
            <a:off x="2222500" y="4091305"/>
            <a:ext cx="2610485" cy="508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53"/>
          <p:cNvSpPr txBox="1">
            <a:spLocks/>
          </p:cNvSpPr>
          <p:nvPr/>
        </p:nvSpPr>
        <p:spPr>
          <a:xfrm rot="0">
            <a:off x="6822440" y="5227955"/>
            <a:ext cx="41192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RobotControl 이라는</a:t>
            </a:r>
            <a:r>
              <a:rPr sz="1800">
                <a:latin typeface="맑은 고딕" charset="0"/>
                <a:ea typeface="맑은 고딕" charset="0"/>
              </a:rPr>
              <a:t>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54" descr="C:/Users/Admin1/AppData/Roaming/PolarisOffice/ETemp/34236_8196696/fImage8289227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37640"/>
            <a:ext cx="2679065" cy="3550285"/>
          </a:xfrm>
          <a:prstGeom prst="roundRect"/>
          <a:solidFill>
            <a:srgbClr val="EDEDED"/>
          </a:solidFill>
        </p:spPr>
      </p:pic>
      <p:pic>
        <p:nvPicPr>
          <p:cNvPr id="88" name="그림 62" descr="C:/Users/Admin1/AppData/Roaming/PolarisOffice/ETemp/34236_8196696/fImage2698231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22510" y="2601595"/>
            <a:ext cx="1017270" cy="1206500"/>
          </a:xfrm>
          <a:prstGeom prst="roundRect"/>
          <a:solidFill>
            <a:srgbClr val="EDEDED"/>
          </a:solidFill>
        </p:spPr>
      </p:pic>
      <p:pic>
        <p:nvPicPr>
          <p:cNvPr id="89" name="그림 65" descr="C:/Users/Admin1/AppData/Roaming/PolarisOffice/ETemp/34236_8196696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60815" y="2919730"/>
            <a:ext cx="1198880" cy="594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6603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0" name="그림 66" descr="C:/Users/Admin1/AppData/Roaming/PolarisOffice/ETemp/34236_8196696/fImage5119244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1438275"/>
            <a:ext cx="4140200" cy="1025525"/>
          </a:xfrm>
          <a:prstGeom prst="roundRect"/>
          <a:solidFill>
            <a:srgbClr val="EDEDED"/>
          </a:solidFill>
        </p:spPr>
      </p:pic>
      <p:sp>
        <p:nvSpPr>
          <p:cNvPr id="93" name="텍스트 상자 71"/>
          <p:cNvSpPr txBox="1">
            <a:spLocks/>
          </p:cNvSpPr>
          <p:nvPr/>
        </p:nvSpPr>
        <p:spPr>
          <a:xfrm rot="0">
            <a:off x="1246505" y="522160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Scout Robot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Robot Control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4" name="그림 72" descr="C:/Users/Admin1/AppData/Roaming/PolarisOffice/ETemp/34236_8196696/fImage6225248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3642995"/>
            <a:ext cx="4135120" cy="1447800"/>
          </a:xfrm>
          <a:prstGeom prst="roundRect"/>
          <a:solidFill>
            <a:srgbClr val="EDEDED"/>
          </a:solidFill>
        </p:spPr>
      </p:pic>
      <p:pic>
        <p:nvPicPr>
          <p:cNvPr id="95" name="그림 75" descr="C:/Users/Admin1/AppData/Roaming/PolarisOffice/ETemp/34236_8196696/fImage7351249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378585" cy="1137920"/>
          </a:xfrm>
          <a:prstGeom prst="roundRect"/>
          <a:solidFill>
            <a:srgbClr val="EDEDED"/>
          </a:solidFill>
        </p:spPr>
      </p:pic>
      <p:pic>
        <p:nvPicPr>
          <p:cNvPr id="96" name="그림 78" descr="C:/Users/Admin1/AppData/Roaming/PolarisOffice/ETemp/34236_8196696/fImage14961250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2150" y="1430020"/>
            <a:ext cx="2636520" cy="1139190"/>
          </a:xfrm>
          <a:prstGeom prst="roundRect"/>
          <a:solidFill>
            <a:srgbClr val="EDEDED"/>
          </a:solidFill>
        </p:spPr>
      </p:pic>
      <p:cxnSp>
        <p:nvCxnSpPr>
          <p:cNvPr id="97" name="도형 81"/>
          <p:cNvCxnSpPr/>
          <p:nvPr/>
        </p:nvCxnSpPr>
        <p:spPr>
          <a:xfrm rot="0" flipH="1">
            <a:off x="7537450" y="1886585"/>
            <a:ext cx="2377440" cy="594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상자 82"/>
          <p:cNvSpPr txBox="1">
            <a:spLocks/>
          </p:cNvSpPr>
          <p:nvPr/>
        </p:nvSpPr>
        <p:spPr>
          <a:xfrm rot="0">
            <a:off x="6819265" y="268097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Board 텍스처를 Board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