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366" r:id="rId12"/>
  </p:sldMasterIdLst>
  <p:notesMasterIdLst>
    <p:notesMasterId r:id="rId14"/>
  </p:notesMasterIdLst>
  <p:sldIdLst>
    <p:sldId id="287" r:id="rId16"/>
    <p:sldId id="300" r:id="rId18"/>
    <p:sldId id="312" r:id="rId20"/>
    <p:sldId id="304" r:id="rId22"/>
    <p:sldId id="301" r:id="rId24"/>
    <p:sldId id="302" r:id="rId26"/>
    <p:sldId id="305" r:id="rId28"/>
    <p:sldId id="307" r:id="rId30"/>
    <p:sldId id="308" r:id="rId32"/>
    <p:sldId id="309" r:id="rId34"/>
    <p:sldId id="313" r:id="rId36"/>
    <p:sldId id="310" r:id="rId38"/>
    <p:sldId id="314" r:id="rId40"/>
    <p:sldId id="311" r:id="rId41"/>
    <p:sldId id="315" r:id="rId43"/>
    <p:sldId id="316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6" Type="http://schemas.openxmlformats.org/officeDocument/2006/relationships/slide" Target="slides/slide11.xml"></Relationship><Relationship Id="rId38" Type="http://schemas.openxmlformats.org/officeDocument/2006/relationships/slide" Target="slides/slide12.xml"></Relationship><Relationship Id="rId40" Type="http://schemas.openxmlformats.org/officeDocument/2006/relationships/slide" Target="slides/slide13.xml"></Relationship><Relationship Id="rId41" Type="http://schemas.openxmlformats.org/officeDocument/2006/relationships/slide" Target="slides/slide14.xml"></Relationship><Relationship Id="rId43" Type="http://schemas.openxmlformats.org/officeDocument/2006/relationships/slide" Target="slides/slide15.xml"></Relationship><Relationship Id="rId45" Type="http://schemas.openxmlformats.org/officeDocument/2006/relationships/slide" Target="slides/slide16.xml"></Relationship><Relationship Id="rId48" Type="http://schemas.openxmlformats.org/officeDocument/2006/relationships/viewProps" Target="viewProps.xml"></Relationship><Relationship Id="rId4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054" r:id="rId1"/>
    <p:sldLayoutId id="2147486055" r:id="rId2"/>
    <p:sldLayoutId id="2147486056" r:id="rId3"/>
    <p:sldLayoutId id="2147486057" r:id="rId4"/>
    <p:sldLayoutId id="2147486058" r:id="rId5"/>
    <p:sldLayoutId id="2147486059" r:id="rId6"/>
    <p:sldLayoutId id="2147486060" r:id="rId7"/>
    <p:sldLayoutId id="2147486061" r:id="rId8"/>
    <p:sldLayoutId id="2147486062" r:id="rId9"/>
    <p:sldLayoutId id="2147486063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52" Type="http://schemas.openxmlformats.org/officeDocument/2006/relationships/image" Target="../media/fImage450719741.png"></Relationship><Relationship Id="rId53" Type="http://schemas.openxmlformats.org/officeDocument/2006/relationships/image" Target="../media/fImage44751988467.png"></Relationship><Relationship Id="rId56" Type="http://schemas.openxmlformats.org/officeDocument/2006/relationships/image" Target="../media/fImage145732189169.png"></Relationship><Relationship Id="rId57" Type="http://schemas.openxmlformats.org/officeDocument/2006/relationships/image" Target="../media/fImage1826219141.png"></Relationship><Relationship Id="rId58" Type="http://schemas.openxmlformats.org/officeDocument/2006/relationships/image" Target="../media/fImage44511928467.png"></Relationship><Relationship Id="rId59" Type="http://schemas.openxmlformats.org/officeDocument/2006/relationships/image" Target="../media/fImage20092905436.png"></Relationship><Relationship Id="rId60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121582445724.png"></Relationship><Relationship Id="rId3" Type="http://schemas.openxmlformats.org/officeDocument/2006/relationships/image" Target="../media/fImage123662451478.png"></Relationship><Relationship Id="rId4" Type="http://schemas.openxmlformats.org/officeDocument/2006/relationships/image" Target="../media/fImage146852469358.png"></Relationship><Relationship Id="rId8" Type="http://schemas.openxmlformats.org/officeDocument/2006/relationships/image" Target="../media/fImage167032518145.png"></Relationship><Relationship Id="rId9" Type="http://schemas.openxmlformats.org/officeDocument/2006/relationships/notesSlide" Target="../notesSlides/notesSlide10.xml"></Relationship><Relationship Id="rId10" Type="http://schemas.openxmlformats.org/officeDocument/2006/relationships/image" Target="../media/fImage362473029169.png"></Relationship><Relationship Id="rId11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168742484464.png"></Relationship><Relationship Id="rId3" Type="http://schemas.openxmlformats.org/officeDocument/2006/relationships/image" Target="../media/fImage168452495705.png"></Relationship><Relationship Id="rId4" Type="http://schemas.openxmlformats.org/officeDocument/2006/relationships/image" Target="../media/fImage362533055724.png"></Relationship><Relationship Id="rId5" Type="http://schemas.openxmlformats.org/officeDocument/2006/relationships/image" Target="../media/fImage361973071478.png"></Relationship><Relationship Id="rId6" Type="http://schemas.openxmlformats.org/officeDocument/2006/relationships/notesSlide" Target="../notesSlides/notesSlide11.xml"></Relationship><Relationship Id="rId7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30172693281.png"></Relationship><Relationship Id="rId3" Type="http://schemas.openxmlformats.org/officeDocument/2006/relationships/image" Target="../media/fImage55662706827.png"></Relationship><Relationship Id="rId8" Type="http://schemas.openxmlformats.org/officeDocument/2006/relationships/notesSlide" Target="../notesSlides/notesSlide12.xml"></Relationship><Relationship Id="rId9" Type="http://schemas.openxmlformats.org/officeDocument/2006/relationships/image" Target="../media/fImage89733119358.png"></Relationship><Relationship Id="rId10" Type="http://schemas.openxmlformats.org/officeDocument/2006/relationships/image" Target="../media/fImage619330341.png"></Relationship><Relationship Id="rId11" Type="http://schemas.openxmlformats.org/officeDocument/2006/relationships/image" Target="../media/fImage60703048467.png"></Relationship><Relationship Id="rId12" Type="http://schemas.openxmlformats.org/officeDocument/2006/relationships/image" Target="../media/fImage61343056334.png"></Relationship><Relationship Id="rId13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87332976500.png"></Relationship><Relationship Id="rId3" Type="http://schemas.openxmlformats.org/officeDocument/2006/relationships/image" Target="../media/fImage38742989169.png"></Relationship><Relationship Id="rId5" Type="http://schemas.openxmlformats.org/officeDocument/2006/relationships/image" Target="../media/fImage88043065724.png"></Relationship><Relationship Id="rId6" Type="http://schemas.openxmlformats.org/officeDocument/2006/relationships/image" Target="../media/fImage61173071478.png"></Relationship><Relationship Id="rId7" Type="http://schemas.openxmlformats.org/officeDocument/2006/relationships/image" Target="../media/fImage243752006962.png"></Relationship><Relationship Id="rId8" Type="http://schemas.openxmlformats.org/officeDocument/2006/relationships/notesSlide" Target="../notesSlides/notesSlide13.xml"></Relationship><Relationship Id="rId9" Type="http://schemas.openxmlformats.org/officeDocument/2006/relationships/image" Target="../media/fImage674525541.png"></Relationship><Relationship Id="rId10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6" Type="http://schemas.openxmlformats.org/officeDocument/2006/relationships/notesSlide" Target="../notesSlides/notesSlide14.xml"></Relationship><Relationship Id="rId7" Type="http://schemas.openxmlformats.org/officeDocument/2006/relationships/image" Target="../media/fImage353911971478.png"></Relationship><Relationship Id="rId10" Type="http://schemas.openxmlformats.org/officeDocument/2006/relationships/image" Target="../media/fImage188663129358.png"></Relationship><Relationship Id="rId11" Type="http://schemas.openxmlformats.org/officeDocument/2006/relationships/image" Target="../media/fImage92723136962.png"></Relationship><Relationship Id="rId12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364243244464.png"></Relationship><Relationship Id="rId3" Type="http://schemas.openxmlformats.org/officeDocument/2006/relationships/image" Target="../media/fImage67243255705.png"></Relationship><Relationship Id="rId4" Type="http://schemas.openxmlformats.org/officeDocument/2006/relationships/image" Target="../media/fImage116873278145.png"></Relationship><Relationship Id="rId5" Type="http://schemas.openxmlformats.org/officeDocument/2006/relationships/notesSlide" Target="../notesSlides/notesSlide15.xml"></Relationship><Relationship Id="rId6" Type="http://schemas.openxmlformats.org/officeDocument/2006/relationships/image" Target="../media/fImage992424041.png"></Relationship><Relationship Id="rId7" Type="http://schemas.openxmlformats.org/officeDocument/2006/relationships/image" Target="../media/fImage161052209961.png"></Relationship><Relationship Id="rId8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267223288467.png"></Relationship><Relationship Id="rId3" Type="http://schemas.openxmlformats.org/officeDocument/2006/relationships/image" Target="../media/fImage97763296334.png"></Relationship><Relationship Id="rId4" Type="http://schemas.openxmlformats.org/officeDocument/2006/relationships/image" Target="../media/fImage120123306500.png"></Relationship><Relationship Id="rId5" Type="http://schemas.openxmlformats.org/officeDocument/2006/relationships/image" Target="../media/fImage115703329169.png"></Relationship><Relationship Id="rId6" Type="http://schemas.openxmlformats.org/officeDocument/2006/relationships/notesSlide" Target="../notesSlides/notesSlide16.xml"></Relationship><Relationship Id="rId7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8" Type="http://schemas.openxmlformats.org/officeDocument/2006/relationships/notesSlide" Target="../notesSlides/notesSlide2.xml"></Relationship><Relationship Id="rId14" Type="http://schemas.openxmlformats.org/officeDocument/2006/relationships/image" Target="../media/fImage161052209961.png"></Relationship><Relationship Id="rId22" Type="http://schemas.openxmlformats.org/officeDocument/2006/relationships/image" Target="../media/fImage51932846334.png"></Relationship><Relationship Id="rId23" Type="http://schemas.openxmlformats.org/officeDocument/2006/relationships/image" Target="../media/fImage1163019541.png"></Relationship><Relationship Id="rId24" Type="http://schemas.openxmlformats.org/officeDocument/2006/relationships/image" Target="../media/fImage52551978467.png"></Relationship><Relationship Id="rId25" Type="http://schemas.openxmlformats.org/officeDocument/2006/relationships/image" Target="../media/fImage52371986334.png"></Relationship><Relationship Id="rId26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48562109358.png"></Relationship><Relationship Id="rId5" Type="http://schemas.openxmlformats.org/officeDocument/2006/relationships/image" Target="../media/fImage51932856500.png"></Relationship><Relationship Id="rId6" Type="http://schemas.openxmlformats.org/officeDocument/2006/relationships/image" Target="../media/fImage51932869169.png"></Relationship><Relationship Id="rId7" Type="http://schemas.openxmlformats.org/officeDocument/2006/relationships/image" Target="../media/fImage51932875724.png"></Relationship><Relationship Id="rId8" Type="http://schemas.openxmlformats.org/officeDocument/2006/relationships/notesSlide" Target="../notesSlides/notesSlide3.xml"></Relationship><Relationship Id="rId9" Type="http://schemas.openxmlformats.org/officeDocument/2006/relationships/image" Target="../media/fImage362491946500.png"></Relationship><Relationship Id="rId10" Type="http://schemas.openxmlformats.org/officeDocument/2006/relationships/image" Target="../media/fImage135361999169.png"></Relationship><Relationship Id="rId11" Type="http://schemas.openxmlformats.org/officeDocument/2006/relationships/image" Target="../media/fImage1163219441.png"></Relationship><Relationship Id="rId12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4" Type="http://schemas.openxmlformats.org/officeDocument/2006/relationships/notesSlide" Target="../notesSlides/notesSlide4.xml"></Relationship><Relationship Id="rId13" Type="http://schemas.openxmlformats.org/officeDocument/2006/relationships/image" Target="../media/fImage276312243281.png"></Relationship><Relationship Id="rId14" Type="http://schemas.openxmlformats.org/officeDocument/2006/relationships/image" Target="../media/fImage438352088467.png"></Relationship><Relationship Id="rId15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8" Type="http://schemas.openxmlformats.org/officeDocument/2006/relationships/notesSlide" Target="../notesSlides/notesSlide5.xml"></Relationship><Relationship Id="rId11" Type="http://schemas.openxmlformats.org/officeDocument/2006/relationships/image" Target="../media/fImage85062125705.png"></Relationship><Relationship Id="rId15" Type="http://schemas.openxmlformats.org/officeDocument/2006/relationships/image" Target="../media/fImage329752219961.png"></Relationship><Relationship Id="rId16" Type="http://schemas.openxmlformats.org/officeDocument/2006/relationships/image" Target="../media/fImage2297222491.png"></Relationship><Relationship Id="rId17" Type="http://schemas.openxmlformats.org/officeDocument/2006/relationships/image" Target="../media/fImage57511968467.png"></Relationship><Relationship Id="rId18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5" Type="http://schemas.openxmlformats.org/officeDocument/2006/relationships/notesSlide" Target="../notesSlides/notesSlide6.xml"></Relationship><Relationship Id="rId10" Type="http://schemas.openxmlformats.org/officeDocument/2006/relationships/image" Target="../media/fImage48562109358.png"></Relationship><Relationship Id="rId12" Type="http://schemas.openxmlformats.org/officeDocument/2006/relationships/image" Target="../media/fImage220051176334.png"></Relationship><Relationship Id="rId16" Type="http://schemas.openxmlformats.org/officeDocument/2006/relationships/image" Target="../media/fImage57511976334.png"></Relationship><Relationship Id="rId17" Type="http://schemas.openxmlformats.org/officeDocument/2006/relationships/image" Target="../media/fImage3254219541.png"></Relationship><Relationship Id="rId18" Type="http://schemas.openxmlformats.org/officeDocument/2006/relationships/image" Target="../media/fImage68551968467.png"></Relationship><Relationship Id="rId19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4" Type="http://schemas.openxmlformats.org/officeDocument/2006/relationships/image" Target="../media/fImage213922146962.png"></Relationship><Relationship Id="rId5" Type="http://schemas.openxmlformats.org/officeDocument/2006/relationships/image" Target="../media/fImage136862154464.png"></Relationship><Relationship Id="rId6" Type="http://schemas.openxmlformats.org/officeDocument/2006/relationships/notesSlide" Target="../notesSlides/notesSlide7.xml"></Relationship><Relationship Id="rId8" Type="http://schemas.openxmlformats.org/officeDocument/2006/relationships/image" Target="../media/fImage2909925741.png"></Relationship><Relationship Id="rId9" Type="http://schemas.openxmlformats.org/officeDocument/2006/relationships/image" Target="../media/fImage68551968467.png"></Relationship><Relationship Id="rId10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5" Type="http://schemas.openxmlformats.org/officeDocument/2006/relationships/notesSlide" Target="../notesSlides/notesSlide8.xml"></Relationship><Relationship Id="rId8" Type="http://schemas.openxmlformats.org/officeDocument/2006/relationships/image" Target="../media/fImage188971996334.png"></Relationship><Relationship Id="rId9" Type="http://schemas.openxmlformats.org/officeDocument/2006/relationships/image" Target="../media/fImage67852006500.png"></Relationship><Relationship Id="rId10" Type="http://schemas.openxmlformats.org/officeDocument/2006/relationships/image" Target="../media/fImage118112059169.png"></Relationship><Relationship Id="rId11" Type="http://schemas.openxmlformats.org/officeDocument/2006/relationships/image" Target="../media/fImage274222608467.png"></Relationship><Relationship Id="rId12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6" Type="http://schemas.openxmlformats.org/officeDocument/2006/relationships/image" Target="../media/fImage191382309169.png"></Relationship><Relationship Id="rId7" Type="http://schemas.openxmlformats.org/officeDocument/2006/relationships/notesSlide" Target="../notesSlides/notesSlide9.xml"></Relationship><Relationship Id="rId9" Type="http://schemas.openxmlformats.org/officeDocument/2006/relationships/image" Target="../media/fImage1635020341.png"></Relationship><Relationship Id="rId10" Type="http://schemas.openxmlformats.org/officeDocument/2006/relationships/image" Target="../media/fImage95762048467.png"></Relationship><Relationship Id="rId11" Type="http://schemas.openxmlformats.org/officeDocument/2006/relationships/image" Target="../media/fImage363622056334.png"></Relationship><Relationship Id="rId12" Type="http://schemas.openxmlformats.org/officeDocument/2006/relationships/image" Target="../media/fImage93492126500.png"></Relationship><Relationship Id="rId13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718685" y="379730"/>
            <a:ext cx="27552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64" name="텍스트 상자 40"/>
          <p:cNvSpPr txBox="1">
            <a:spLocks/>
          </p:cNvSpPr>
          <p:nvPr/>
        </p:nvSpPr>
        <p:spPr>
          <a:xfrm rot="0">
            <a:off x="1230630" y="4665345"/>
            <a:ext cx="413258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번째로 </a:t>
            </a:r>
            <a:r>
              <a:rPr sz="1800">
                <a:latin typeface="맑은 고딕" charset="0"/>
                <a:ea typeface="맑은 고딕" charset="0"/>
              </a:rPr>
              <a:t>3D Object를 선택한 다음 Capsule 게임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Control스크립트를 생성한 다음 Character오브젝트에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0" name="도형 64"/>
          <p:cNvSpPr>
            <a:spLocks/>
          </p:cNvSpPr>
          <p:nvPr/>
        </p:nvSpPr>
        <p:spPr>
          <a:xfrm rot="0">
            <a:off x="8656320" y="1785620"/>
            <a:ext cx="362585" cy="2813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3" name="텍스트 상자 67"/>
          <p:cNvSpPr txBox="1">
            <a:spLocks/>
          </p:cNvSpPr>
          <p:nvPr/>
        </p:nvSpPr>
        <p:spPr>
          <a:xfrm rot="0">
            <a:off x="6816725" y="2611120"/>
            <a:ext cx="414210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1800">
                <a:latin typeface="맑은 고딕" charset="0"/>
                <a:ea typeface="맑은 고딕" charset="0"/>
              </a:rPr>
              <a:t> 그리</a:t>
            </a:r>
            <a:r>
              <a:rPr lang="ko-KR" sz="1800">
                <a:latin typeface="맑은 고딕" charset="0"/>
                <a:ea typeface="맑은 고딕" charset="0"/>
              </a:rPr>
              <a:t>고 Character라는 이름으로 변경한 다음 Main Camera 오브젝트를 Character 오브젝트의 하위 오브젝트로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1" name="텍스트 상자 84"/>
          <p:cNvSpPr txBox="1">
            <a:spLocks/>
          </p:cNvSpPr>
          <p:nvPr/>
        </p:nvSpPr>
        <p:spPr>
          <a:xfrm rot="0">
            <a:off x="6816725" y="5494655"/>
            <a:ext cx="41535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Main Camera를 선택하고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3" name="그림 1"/>
          <p:cNvPicPr>
            <a:picLocks noChangeAspect="1"/>
          </p:cNvPicPr>
          <p:nvPr/>
        </p:nvPicPr>
        <p:blipFill rotWithShape="1">
          <a:blip r:embed="rId5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163685" y="1405255"/>
            <a:ext cx="1793875" cy="1057275"/>
          </a:xfrm>
          <a:prstGeom prst="roundRect"/>
          <a:solidFill>
            <a:srgbClr val="EDEDED"/>
          </a:solidFill>
        </p:spPr>
      </p:pic>
      <p:pic>
        <p:nvPicPr>
          <p:cNvPr id="1194" name="그림 2"/>
          <p:cNvPicPr>
            <a:picLocks noChangeAspect="1"/>
          </p:cNvPicPr>
          <p:nvPr/>
        </p:nvPicPr>
        <p:blipFill rotWithShape="1">
          <a:blip r:embed="rId5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413510"/>
            <a:ext cx="1656080" cy="1040765"/>
          </a:xfrm>
          <a:prstGeom prst="roundRect"/>
          <a:solidFill>
            <a:srgbClr val="EDEDED"/>
          </a:solidFill>
        </p:spPr>
      </p:pic>
      <p:pic>
        <p:nvPicPr>
          <p:cNvPr id="1198" name="그림 48"/>
          <p:cNvPicPr>
            <a:picLocks noChangeAspect="1"/>
          </p:cNvPicPr>
          <p:nvPr/>
        </p:nvPicPr>
        <p:blipFill rotWithShape="1">
          <a:blip r:embed="rId5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3949065"/>
            <a:ext cx="4123690" cy="1442720"/>
          </a:xfrm>
          <a:prstGeom prst="roundRect"/>
          <a:solidFill>
            <a:srgbClr val="EDEDED"/>
          </a:solidFill>
        </p:spPr>
      </p:pic>
      <p:pic>
        <p:nvPicPr>
          <p:cNvPr id="1199" name="그림 3"/>
          <p:cNvPicPr>
            <a:picLocks noChangeAspect="1"/>
          </p:cNvPicPr>
          <p:nvPr/>
        </p:nvPicPr>
        <p:blipFill rotWithShape="1">
          <a:blip r:embed="rId5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396365"/>
            <a:ext cx="2660650" cy="3035300"/>
          </a:xfrm>
          <a:prstGeom prst="roundRect"/>
          <a:solidFill>
            <a:srgbClr val="EDEDED"/>
          </a:solidFill>
        </p:spPr>
      </p:pic>
      <p:pic>
        <p:nvPicPr>
          <p:cNvPr id="1200" name="그림 6"/>
          <p:cNvPicPr>
            <a:picLocks noChangeAspect="1"/>
          </p:cNvPicPr>
          <p:nvPr/>
        </p:nvPicPr>
        <p:blipFill rotWithShape="1">
          <a:blip r:embed="rId5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23360" y="1404620"/>
            <a:ext cx="1330960" cy="1655445"/>
          </a:xfrm>
          <a:prstGeom prst="roundRect"/>
          <a:solidFill>
            <a:srgbClr val="EDEDED"/>
          </a:solidFill>
        </p:spPr>
      </p:pic>
      <p:pic>
        <p:nvPicPr>
          <p:cNvPr id="1201" name="그림 19"/>
          <p:cNvPicPr>
            <a:picLocks noChangeAspect="1"/>
          </p:cNvPicPr>
          <p:nvPr/>
        </p:nvPicPr>
        <p:blipFill rotWithShape="1">
          <a:blip r:embed="rId5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23080" y="3615690"/>
            <a:ext cx="723900" cy="815340"/>
          </a:xfrm>
          <a:prstGeom prst="roundRect"/>
          <a:solidFill>
            <a:srgbClr val="EDEDED"/>
          </a:solidFill>
        </p:spPr>
      </p:pic>
      <p:cxnSp>
        <p:nvCxnSpPr>
          <p:cNvPr id="1202" name="도형 22"/>
          <p:cNvCxnSpPr>
            <a:stCxn id="1201" idx="0"/>
            <a:endCxn id="1200" idx="2"/>
          </p:cNvCxnSpPr>
          <p:nvPr/>
        </p:nvCxnSpPr>
        <p:spPr>
          <a:xfrm rot="0" flipV="1">
            <a:off x="4684395" y="3059430"/>
            <a:ext cx="4445" cy="55689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675505" y="354965"/>
            <a:ext cx="307530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>
            <a:off x="1163320" y="4771390"/>
            <a:ext cx="420624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버튼의 앵커를 화면 좌측 상단으로 고정합니다.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각각의 버튼의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3" name="Rect 0"/>
          <p:cNvSpPr txBox="1">
            <a:spLocks/>
          </p:cNvSpPr>
          <p:nvPr/>
        </p:nvSpPr>
        <p:spPr>
          <a:xfrm rot="0">
            <a:off x="6805930" y="4219575"/>
            <a:ext cx="417449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lang="ko-KR" sz="1800">
                <a:latin typeface="맑은 고딕" charset="0"/>
                <a:ea typeface="맑은 고딕" charset="0"/>
              </a:rPr>
              <a:t>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 있는</a:t>
            </a:r>
            <a:r>
              <a:rPr lang="ko-KR" sz="1800">
                <a:latin typeface="맑은 고딕" charset="0"/>
                <a:ea typeface="맑은 고딕" charset="0"/>
              </a:rPr>
              <a:t> Texture</a:t>
            </a:r>
            <a:r>
              <a:rPr lang="ko-KR" sz="1800">
                <a:latin typeface="맑은 고딕" charset="0"/>
                <a:ea typeface="맑은 고딕" charset="0"/>
              </a:rPr>
              <a:t> 폴더</a:t>
            </a:r>
            <a:r>
              <a:rPr lang="ko-KR" sz="1800">
                <a:latin typeface="맑은 고딕" charset="0"/>
                <a:ea typeface="맑은 고딕" charset="0"/>
              </a:rPr>
              <a:t>에 Siren 이미지</a:t>
            </a:r>
            <a:r>
              <a:rPr lang="ko-KR" sz="1800">
                <a:latin typeface="맑은 고딕" charset="0"/>
                <a:ea typeface="맑은 고딕" charset="0"/>
              </a:rPr>
              <a:t>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Siren Button 오브젝트의 Source Image에 Siren 이미지를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4" name="그림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2210" y="1266190"/>
            <a:ext cx="4198620" cy="1061720"/>
          </a:xfrm>
          <a:prstGeom prst="roundRect"/>
          <a:solidFill>
            <a:srgbClr val="EDEDED"/>
          </a:solidFill>
        </p:spPr>
      </p:pic>
      <p:pic>
        <p:nvPicPr>
          <p:cNvPr id="1225" name="그림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60780" y="2453005"/>
            <a:ext cx="4193540" cy="1056005"/>
          </a:xfrm>
          <a:prstGeom prst="roundRect"/>
          <a:solidFill>
            <a:srgbClr val="EDEDED"/>
          </a:solidFill>
        </p:spPr>
      </p:pic>
      <p:pic>
        <p:nvPicPr>
          <p:cNvPr id="1226" name="그림 22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72210" y="3616325"/>
            <a:ext cx="4191000" cy="1047750"/>
          </a:xfrm>
          <a:prstGeom prst="roundRect"/>
          <a:solidFill>
            <a:srgbClr val="EDEDED"/>
          </a:solidFill>
        </p:spPr>
      </p:pic>
      <p:pic>
        <p:nvPicPr>
          <p:cNvPr id="1230" name="그림 39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930" y="2563495"/>
            <a:ext cx="4158615" cy="1524635"/>
          </a:xfrm>
          <a:prstGeom prst="roundRect"/>
          <a:solidFill>
            <a:srgbClr val="EDEDED"/>
          </a:solidFill>
        </p:spPr>
      </p:pic>
      <p:pic>
        <p:nvPicPr>
          <p:cNvPr id="1231" name="그림 2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264285"/>
            <a:ext cx="4157345" cy="1143635"/>
          </a:xfrm>
          <a:prstGeom prst="roundRect"/>
          <a:solidFill>
            <a:srgbClr val="EDEDED"/>
          </a:solidFill>
        </p:spPr>
      </p:pic>
      <p:cxnSp>
        <p:nvCxnSpPr>
          <p:cNvPr id="1232" name="도형 29"/>
          <p:cNvCxnSpPr/>
          <p:nvPr/>
        </p:nvCxnSpPr>
        <p:spPr>
          <a:xfrm rot="0">
            <a:off x="10053320" y="2320925"/>
            <a:ext cx="788670" cy="10826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632325" y="354965"/>
            <a:ext cx="293687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1238250" y="4217035"/>
            <a:ext cx="413131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 있는</a:t>
            </a:r>
            <a:r>
              <a:rPr lang="ko-KR" sz="1800">
                <a:latin typeface="맑은 고딕" charset="0"/>
                <a:ea typeface="맑은 고딕" charset="0"/>
              </a:rPr>
              <a:t> Texture</a:t>
            </a:r>
            <a:r>
              <a:rPr lang="ko-KR" sz="1800">
                <a:latin typeface="맑은 고딕" charset="0"/>
                <a:ea typeface="맑은 고딕" charset="0"/>
              </a:rPr>
              <a:t> 폴더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Magic</a:t>
            </a:r>
            <a:r>
              <a:rPr lang="ko-KR" sz="1800">
                <a:latin typeface="맑은 고딕" charset="0"/>
                <a:ea typeface="맑은 고딕" charset="0"/>
              </a:rPr>
              <a:t> 이미지</a:t>
            </a:r>
            <a:r>
              <a:rPr lang="ko-KR" sz="1800">
                <a:latin typeface="맑은 고딕" charset="0"/>
                <a:ea typeface="맑은 고딕" charset="0"/>
              </a:rPr>
              <a:t>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Magic Button 오브젝트의 Source Image에 Magic 이미지를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3" name="Rect 0"/>
          <p:cNvSpPr txBox="1">
            <a:spLocks/>
          </p:cNvSpPr>
          <p:nvPr/>
        </p:nvSpPr>
        <p:spPr>
          <a:xfrm rot="0">
            <a:off x="6814820" y="4219575"/>
            <a:ext cx="412242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 있는</a:t>
            </a:r>
            <a:r>
              <a:rPr lang="ko-KR" sz="1800">
                <a:latin typeface="맑은 고딕" charset="0"/>
                <a:ea typeface="맑은 고딕" charset="0"/>
              </a:rPr>
              <a:t> Texture</a:t>
            </a:r>
            <a:r>
              <a:rPr lang="ko-KR" sz="1800">
                <a:latin typeface="맑은 고딕" charset="0"/>
                <a:ea typeface="맑은 고딕" charset="0"/>
              </a:rPr>
              <a:t> 폴더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Explosion</a:t>
            </a:r>
            <a:r>
              <a:rPr lang="ko-KR" sz="1800">
                <a:latin typeface="맑은 고딕" charset="0"/>
                <a:ea typeface="맑은 고딕" charset="0"/>
              </a:rPr>
              <a:t> 이미지</a:t>
            </a:r>
            <a:r>
              <a:rPr lang="ko-KR" sz="1800">
                <a:latin typeface="맑은 고딕" charset="0"/>
                <a:ea typeface="맑은 고딕" charset="0"/>
              </a:rPr>
              <a:t>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Explosion Button 오브젝트의 Source Image에 Explosion 이미지를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8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2620645"/>
            <a:ext cx="4131310" cy="1492885"/>
          </a:xfrm>
          <a:prstGeom prst="roundRect"/>
          <a:solidFill>
            <a:srgbClr val="EDEDED"/>
          </a:solidFill>
        </p:spPr>
      </p:pic>
      <p:pic>
        <p:nvPicPr>
          <p:cNvPr id="1229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2623820"/>
            <a:ext cx="4122420" cy="1481455"/>
          </a:xfrm>
          <a:prstGeom prst="roundRect"/>
          <a:solidFill>
            <a:srgbClr val="EDEDED"/>
          </a:solidFill>
        </p:spPr>
      </p:pic>
      <p:pic>
        <p:nvPicPr>
          <p:cNvPr id="1230" name="그림 3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1425" y="1376680"/>
            <a:ext cx="4128135" cy="1074420"/>
          </a:xfrm>
          <a:prstGeom prst="roundRect"/>
          <a:solidFill>
            <a:srgbClr val="EDEDED"/>
          </a:solidFill>
        </p:spPr>
      </p:pic>
      <p:cxnSp>
        <p:nvCxnSpPr>
          <p:cNvPr id="1231" name="도형 34"/>
          <p:cNvCxnSpPr/>
          <p:nvPr/>
        </p:nvCxnSpPr>
        <p:spPr>
          <a:xfrm rot="0">
            <a:off x="3351530" y="2398395"/>
            <a:ext cx="1896745" cy="10401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2" name="그림 3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7995" y="1368425"/>
            <a:ext cx="4119245" cy="1074420"/>
          </a:xfrm>
          <a:prstGeom prst="roundRect"/>
          <a:solidFill>
            <a:srgbClr val="EDEDED"/>
          </a:solidFill>
        </p:spPr>
      </p:pic>
      <p:cxnSp>
        <p:nvCxnSpPr>
          <p:cNvPr id="1233" name="도형 39"/>
          <p:cNvCxnSpPr/>
          <p:nvPr/>
        </p:nvCxnSpPr>
        <p:spPr>
          <a:xfrm rot="0">
            <a:off x="8252460" y="2372995"/>
            <a:ext cx="2563495" cy="10566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605655" y="337820"/>
            <a:ext cx="29794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1247140" y="4094480"/>
            <a:ext cx="413575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Siren Button과 Explosion Button 그리고 Magic </a:t>
            </a:r>
            <a:r>
              <a:rPr lang="ko-KR"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의 On Click( )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각각의 버튼에 있는 On Click( ) 함수에 Sound Manager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3" name="Rect 0"/>
          <p:cNvSpPr txBox="1">
            <a:spLocks/>
          </p:cNvSpPr>
          <p:nvPr/>
        </p:nvSpPr>
        <p:spPr>
          <a:xfrm rot="0">
            <a:off x="6816725" y="4647565"/>
            <a:ext cx="415734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SoundManager 스크립트에 있는 SoundCall( ) 함수를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각각의 버튼에 원하는 소리의 </a:t>
            </a:r>
            <a:r>
              <a:rPr lang="ko-KR" sz="1800">
                <a:latin typeface="맑은 고딕" charset="0"/>
                <a:ea typeface="맑은 고딕" charset="0"/>
              </a:rPr>
              <a:t>번호를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2" name="그림 4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84780" y="1238250"/>
            <a:ext cx="2693670" cy="1109345"/>
          </a:xfrm>
          <a:prstGeom prst="roundRect"/>
          <a:solidFill>
            <a:srgbClr val="EDEDED"/>
          </a:solidFill>
        </p:spPr>
      </p:pic>
      <p:pic>
        <p:nvPicPr>
          <p:cNvPr id="1233" name="그림 4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10815" y="2528570"/>
            <a:ext cx="2679065" cy="1395095"/>
          </a:xfrm>
          <a:prstGeom prst="roundRect"/>
          <a:solidFill>
            <a:srgbClr val="EDEDED"/>
          </a:solidFill>
        </p:spPr>
      </p:pic>
      <p:pic>
        <p:nvPicPr>
          <p:cNvPr id="1239" name="그림 4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1238250"/>
            <a:ext cx="1343025" cy="2694940"/>
          </a:xfrm>
          <a:prstGeom prst="roundRect"/>
          <a:solidFill>
            <a:srgbClr val="EDEDED"/>
          </a:solidFill>
        </p:spPr>
      </p:pic>
      <p:cxnSp>
        <p:nvCxnSpPr>
          <p:cNvPr id="1235" name="도형 55"/>
          <p:cNvCxnSpPr/>
          <p:nvPr/>
        </p:nvCxnSpPr>
        <p:spPr>
          <a:xfrm rot="0">
            <a:off x="2381250" y="2390140"/>
            <a:ext cx="1092200" cy="97917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0" name="그림 1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3556000"/>
            <a:ext cx="4155440" cy="942340"/>
          </a:xfrm>
          <a:prstGeom prst="roundRect"/>
          <a:solidFill>
            <a:srgbClr val="EDEDED"/>
          </a:solidFill>
        </p:spPr>
      </p:pic>
      <p:pic>
        <p:nvPicPr>
          <p:cNvPr id="1241" name="그림 1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9740" y="2411095"/>
            <a:ext cx="4156075" cy="939800"/>
          </a:xfrm>
          <a:prstGeom prst="roundRect"/>
          <a:solidFill>
            <a:srgbClr val="EDEDED"/>
          </a:solidFill>
        </p:spPr>
      </p:pic>
      <p:pic>
        <p:nvPicPr>
          <p:cNvPr id="1242" name="그림 1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243965"/>
            <a:ext cx="4157345" cy="9512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9455" y="328930"/>
            <a:ext cx="31362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열두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1230630" y="2665095"/>
            <a:ext cx="41656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Volume 오브젝트를 선택하고 On Value Changed(Single) 함수를 생성합니다.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9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885" y="1238250"/>
            <a:ext cx="1189355" cy="1273175"/>
          </a:xfrm>
          <a:prstGeom prst="roundRect"/>
          <a:solidFill>
            <a:srgbClr val="EDEDED"/>
          </a:solidFill>
        </p:spPr>
      </p:pic>
      <p:pic>
        <p:nvPicPr>
          <p:cNvPr id="1240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43810" y="1229360"/>
            <a:ext cx="2851785" cy="1290320"/>
          </a:xfrm>
          <a:prstGeom prst="roundRect"/>
          <a:solidFill>
            <a:srgbClr val="EDEDED"/>
          </a:solidFill>
        </p:spPr>
      </p:pic>
      <p:sp>
        <p:nvSpPr>
          <p:cNvPr id="1242" name="텍스트 상자 10"/>
          <p:cNvSpPr txBox="1">
            <a:spLocks/>
          </p:cNvSpPr>
          <p:nvPr/>
        </p:nvSpPr>
        <p:spPr>
          <a:xfrm>
            <a:off x="6816725" y="2564130"/>
            <a:ext cx="41579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Volume 오브젝트의 On Value Changed에 Volume( ) 함수를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3" name="그림 2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4440" y="3749040"/>
            <a:ext cx="1185545" cy="1456055"/>
          </a:xfrm>
          <a:prstGeom prst="roundRect"/>
          <a:solidFill>
            <a:srgbClr val="EDEDED"/>
          </a:solidFill>
        </p:spPr>
      </p:pic>
      <p:pic>
        <p:nvPicPr>
          <p:cNvPr id="1244" name="그림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47620" y="3754120"/>
            <a:ext cx="2847975" cy="1450340"/>
          </a:xfrm>
          <a:prstGeom prst="roundRect"/>
          <a:solidFill>
            <a:srgbClr val="EDEDED"/>
          </a:solidFill>
        </p:spPr>
      </p:pic>
      <p:sp>
        <p:nvSpPr>
          <p:cNvPr id="1245" name="텍스트 상자 26"/>
          <p:cNvSpPr txBox="1">
            <a:spLocks/>
          </p:cNvSpPr>
          <p:nvPr/>
        </p:nvSpPr>
        <p:spPr>
          <a:xfrm rot="0">
            <a:off x="1227455" y="5321935"/>
            <a:ext cx="41656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Volume 오브젝트의 On Value Changed(Single)에 Sound Manager 오브젝트를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46" name="도형 27"/>
          <p:cNvCxnSpPr/>
          <p:nvPr/>
        </p:nvCxnSpPr>
        <p:spPr>
          <a:xfrm rot="0">
            <a:off x="2252980" y="4314190"/>
            <a:ext cx="1172845" cy="2584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7" name="텍스트 상자 28"/>
          <p:cNvSpPr txBox="1">
            <a:spLocks/>
          </p:cNvSpPr>
          <p:nvPr/>
        </p:nvSpPr>
        <p:spPr>
          <a:xfrm rot="0">
            <a:off x="6816725" y="5329555"/>
            <a:ext cx="414972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Control 스크립트에서 </a:t>
            </a:r>
            <a:r>
              <a:rPr lang="ko-KR" sz="1800">
                <a:latin typeface="맑은 고딕" charset="0"/>
                <a:ea typeface="맑은 고딕" charset="0"/>
              </a:rPr>
              <a:t> float 변수와 CharacterController 변수를 선언</a:t>
            </a:r>
            <a:r>
              <a:rPr lang="ko-KR" sz="1800">
                <a:latin typeface="맑은 고딕" charset="0"/>
                <a:ea typeface="맑은 고딕" charset="0"/>
              </a:rPr>
              <a:t>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8" name="그림 29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3624580"/>
            <a:ext cx="4157345" cy="1612900"/>
          </a:xfrm>
          <a:prstGeom prst="roundRect"/>
          <a:solidFill>
            <a:srgbClr val="EDEDED"/>
          </a:solidFill>
        </p:spPr>
      </p:pic>
      <p:pic>
        <p:nvPicPr>
          <p:cNvPr id="1249" name="그림 1" descr="C:/Users/Admin1/AppData/Roaming/PolarisOffice/ETemp/9796_14990624/fImage67452554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235710"/>
            <a:ext cx="4149090" cy="11842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73905" y="354330"/>
            <a:ext cx="30562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43" name="텍스트 상자 75"/>
          <p:cNvSpPr txBox="1">
            <a:spLocks/>
          </p:cNvSpPr>
          <p:nvPr/>
        </p:nvSpPr>
        <p:spPr>
          <a:xfrm rot="0">
            <a:off x="1230630" y="4248150"/>
            <a:ext cx="413194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입력을 했을 때 변화되는 정보를 float 변수에 저장합니다.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CharacterController에 있는 SimpleMove( )함수에 방향 정보와 속도를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7" name="그림 9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289050"/>
            <a:ext cx="4140200" cy="2820035"/>
          </a:xfrm>
          <a:prstGeom prst="roundRect"/>
          <a:solidFill>
            <a:srgbClr val="EDEDED"/>
          </a:solidFill>
        </p:spPr>
      </p:pic>
      <p:pic>
        <p:nvPicPr>
          <p:cNvPr id="1248" name="그림 3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288415"/>
            <a:ext cx="2611120" cy="3849370"/>
          </a:xfrm>
          <a:prstGeom prst="roundRect"/>
          <a:solidFill>
            <a:srgbClr val="EDEDED"/>
          </a:solidFill>
        </p:spPr>
      </p:pic>
      <p:pic>
        <p:nvPicPr>
          <p:cNvPr id="1249" name="그림 3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93580" y="2012315"/>
            <a:ext cx="1372235" cy="2402840"/>
          </a:xfrm>
          <a:prstGeom prst="roundRect"/>
          <a:solidFill>
            <a:srgbClr val="EDEDED"/>
          </a:solidFill>
        </p:spPr>
      </p:pic>
      <p:sp>
        <p:nvSpPr>
          <p:cNvPr id="1250" name="텍스트 상자 36"/>
          <p:cNvSpPr txBox="1">
            <a:spLocks/>
          </p:cNvSpPr>
          <p:nvPr/>
        </p:nvSpPr>
        <p:spPr>
          <a:xfrm rot="0">
            <a:off x="6822440" y="5350510"/>
            <a:ext cx="41319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3D Object에서 Quad를 생성하고 Ground라는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73905" y="354330"/>
            <a:ext cx="30562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43" name="Rect 0"/>
          <p:cNvSpPr txBox="1">
            <a:spLocks/>
          </p:cNvSpPr>
          <p:nvPr/>
        </p:nvSpPr>
        <p:spPr>
          <a:xfrm rot="0">
            <a:off x="1230630" y="2785110"/>
            <a:ext cx="412432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 아래에 있는 Texture 폴더에 Diffuse 텍스처를 Ground 오브젝트에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50" name="Rect 0"/>
          <p:cNvSpPr txBox="1">
            <a:spLocks/>
          </p:cNvSpPr>
          <p:nvPr/>
        </p:nvSpPr>
        <p:spPr>
          <a:xfrm rot="0">
            <a:off x="1219835" y="5600065"/>
            <a:ext cx="41319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Ground 오브젝트의 크기와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51" name="그림 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27300" y="1288415"/>
            <a:ext cx="2835275" cy="1380490"/>
          </a:xfrm>
          <a:prstGeom prst="roundRect"/>
          <a:solidFill>
            <a:srgbClr val="EDEDED"/>
          </a:solidFill>
        </p:spPr>
      </p:pic>
      <p:pic>
        <p:nvPicPr>
          <p:cNvPr id="1252" name="그림 4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725" y="1288415"/>
            <a:ext cx="1183005" cy="1388110"/>
          </a:xfrm>
          <a:prstGeom prst="roundRect"/>
          <a:solidFill>
            <a:srgbClr val="EDEDED"/>
          </a:solidFill>
        </p:spPr>
      </p:pic>
      <p:cxnSp>
        <p:nvCxnSpPr>
          <p:cNvPr id="1253" name="도형 43"/>
          <p:cNvCxnSpPr/>
          <p:nvPr/>
        </p:nvCxnSpPr>
        <p:spPr>
          <a:xfrm rot="0" flipH="1">
            <a:off x="1962150" y="2153285"/>
            <a:ext cx="632460" cy="3581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4" name="그림 4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265" y="3817620"/>
            <a:ext cx="4131310" cy="1694815"/>
          </a:xfrm>
          <a:prstGeom prst="roundRect"/>
          <a:solidFill>
            <a:srgbClr val="EDEDED"/>
          </a:solidFill>
        </p:spPr>
      </p:pic>
      <p:pic>
        <p:nvPicPr>
          <p:cNvPr id="1255" name="그림 1" descr="C:/Users/Admin1/AppData/Roaming/PolarisOffice/ETemp/18400_8582216/fImage99242404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93580" y="1978660"/>
            <a:ext cx="1372235" cy="2469515"/>
          </a:xfrm>
          <a:prstGeom prst="roundRect"/>
          <a:solidFill>
            <a:srgbClr val="EDEDED"/>
          </a:solidFill>
        </p:spPr>
      </p:pic>
      <p:pic>
        <p:nvPicPr>
          <p:cNvPr id="1256" name="그림 2" descr="C:/Users/Admin1/AppData/Roaming/PolarisOffice/ETemp/18400_8582216/fImage16105220996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280160"/>
            <a:ext cx="2594610" cy="3841115"/>
          </a:xfrm>
          <a:prstGeom prst="roundRect"/>
          <a:solidFill>
            <a:srgbClr val="EDEDED"/>
          </a:solidFill>
        </p:spPr>
      </p:pic>
      <p:sp>
        <p:nvSpPr>
          <p:cNvPr id="1257" name="텍스트 상자 5"/>
          <p:cNvSpPr txBox="1">
            <a:spLocks/>
          </p:cNvSpPr>
          <p:nvPr/>
        </p:nvSpPr>
        <p:spPr>
          <a:xfrm rot="0">
            <a:off x="6808470" y="5322570"/>
            <a:ext cx="41656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3D Object에서 Cube를 선택하고 Concrete라는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85640" y="371475"/>
            <a:ext cx="32321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열다섯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50" name="Rect 0"/>
          <p:cNvSpPr txBox="1">
            <a:spLocks/>
          </p:cNvSpPr>
          <p:nvPr/>
        </p:nvSpPr>
        <p:spPr>
          <a:xfrm rot="0">
            <a:off x="1211580" y="5317490"/>
            <a:ext cx="41675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Volume 오브젝트의 Slider 컴포넌트에 있는 Navigation을 None으로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58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60015" y="1314450"/>
            <a:ext cx="2727325" cy="3798570"/>
          </a:xfrm>
          <a:prstGeom prst="roundRect"/>
          <a:solidFill>
            <a:srgbClr val="EDEDED"/>
          </a:solidFill>
        </p:spPr>
      </p:pic>
      <p:pic>
        <p:nvPicPr>
          <p:cNvPr id="1259" name="그림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4120" y="2094865"/>
            <a:ext cx="1346835" cy="2228215"/>
          </a:xfrm>
          <a:prstGeom prst="roundRect"/>
          <a:solidFill>
            <a:srgbClr val="EDEDED"/>
          </a:solidFill>
        </p:spPr>
      </p:pic>
      <p:pic>
        <p:nvPicPr>
          <p:cNvPr id="1260" name="그림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313180"/>
            <a:ext cx="4149090" cy="1638300"/>
          </a:xfrm>
          <a:prstGeom prst="roundRect"/>
          <a:solidFill>
            <a:srgbClr val="EDEDED"/>
          </a:solidFill>
        </p:spPr>
      </p:pic>
      <p:sp>
        <p:nvSpPr>
          <p:cNvPr id="1261" name="텍스트 상자 15"/>
          <p:cNvSpPr txBox="1">
            <a:spLocks/>
          </p:cNvSpPr>
          <p:nvPr/>
        </p:nvSpPr>
        <p:spPr>
          <a:xfrm rot="0">
            <a:off x="6828155" y="3070225"/>
            <a:ext cx="414591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Concrete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62" name="그림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3840480"/>
            <a:ext cx="4141470" cy="1663065"/>
          </a:xfrm>
          <a:prstGeom prst="roundRect"/>
          <a:solidFill>
            <a:srgbClr val="EDEDED"/>
          </a:solidFill>
        </p:spPr>
      </p:pic>
      <p:sp>
        <p:nvSpPr>
          <p:cNvPr id="1263" name="텍스트 상자 19"/>
          <p:cNvSpPr txBox="1">
            <a:spLocks/>
          </p:cNvSpPr>
          <p:nvPr/>
        </p:nvSpPr>
        <p:spPr>
          <a:xfrm rot="0">
            <a:off x="6816725" y="5594350"/>
            <a:ext cx="414591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Volume 오브젝트의 앵커를 지정하고 위치와 크기를 지정합니다.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688840" y="412115"/>
            <a:ext cx="28187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3" name="Rect 0"/>
          <p:cNvSpPr txBox="1">
            <a:spLocks/>
          </p:cNvSpPr>
          <p:nvPr/>
        </p:nvSpPr>
        <p:spPr>
          <a:xfrm>
            <a:off x="1222375" y="5501640"/>
            <a:ext cx="41338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sz="1800"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latin typeface="맑은 고딕" charset="0"/>
                <a:ea typeface="맑은 고딕" charset="0"/>
              </a:rPr>
              <a:t>음</a:t>
            </a:r>
            <a:r>
              <a:rPr lang="ko-KR" sz="1800">
                <a:latin typeface="맑은 고딕" charset="0"/>
                <a:ea typeface="맑은 고딕" charset="0"/>
              </a:rPr>
              <a:t> 3D Object에 Cube 선택하고 이름을 Sound Box로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2" name="텍스트 상자 33"/>
          <p:cNvSpPr txBox="1">
            <a:spLocks/>
          </p:cNvSpPr>
          <p:nvPr/>
        </p:nvSpPr>
        <p:spPr>
          <a:xfrm rot="0">
            <a:off x="6823710" y="5228590"/>
            <a:ext cx="41586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Character 오브젝트를 선택하고 Character Controller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5" name="그림 20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346835"/>
            <a:ext cx="2602230" cy="3899535"/>
          </a:xfrm>
          <a:prstGeom prst="roundRect"/>
          <a:solidFill>
            <a:srgbClr val="EDEDED"/>
          </a:solidFill>
        </p:spPr>
      </p:pic>
      <p:pic>
        <p:nvPicPr>
          <p:cNvPr id="1214" name="그림 12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49065" y="2252980"/>
            <a:ext cx="1405255" cy="2087245"/>
          </a:xfrm>
          <a:prstGeom prst="roundRect"/>
          <a:solidFill>
            <a:srgbClr val="EDEDED"/>
          </a:solidFill>
        </p:spPr>
      </p:pic>
      <p:pic>
        <p:nvPicPr>
          <p:cNvPr id="1215" name="그림 4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1346835"/>
            <a:ext cx="4149725" cy="1488440"/>
          </a:xfrm>
          <a:prstGeom prst="roundRect"/>
          <a:solidFill>
            <a:srgbClr val="EDEDED"/>
          </a:solidFill>
        </p:spPr>
      </p:pic>
      <p:sp>
        <p:nvSpPr>
          <p:cNvPr id="1216" name="텍스트 상자 7"/>
          <p:cNvSpPr txBox="1">
            <a:spLocks/>
          </p:cNvSpPr>
          <p:nvPr/>
        </p:nvSpPr>
        <p:spPr>
          <a:xfrm rot="0">
            <a:off x="6820535" y="2939415"/>
            <a:ext cx="414210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Sound Box 오브젝트의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7" name="그림 8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3765550"/>
            <a:ext cx="1305560" cy="1306195"/>
          </a:xfrm>
          <a:prstGeom prst="roundRect"/>
          <a:solidFill>
            <a:srgbClr val="EDEDED"/>
          </a:solidFill>
        </p:spPr>
      </p:pic>
      <p:pic>
        <p:nvPicPr>
          <p:cNvPr id="1218" name="그림 11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46745" y="3768090"/>
            <a:ext cx="2719070" cy="13036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721860" y="379095"/>
            <a:ext cx="274447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 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7" name="Rect 0"/>
          <p:cNvSpPr txBox="1">
            <a:spLocks/>
          </p:cNvSpPr>
          <p:nvPr/>
        </p:nvSpPr>
        <p:spPr>
          <a:xfrm rot="0">
            <a:off x="1230630" y="2655570"/>
            <a:ext cx="414909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폴더에서 Texture에 Speaker 텍스처를 선택하고 Sound Box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9" name="Rect 0"/>
          <p:cNvSpPr txBox="1">
            <a:spLocks/>
          </p:cNvSpPr>
          <p:nvPr/>
        </p:nvSpPr>
        <p:spPr>
          <a:xfrm rot="0">
            <a:off x="6806565" y="2888615"/>
            <a:ext cx="413512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Sound Box 오브젝트에 Audio Source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2" name="Rect 0"/>
          <p:cNvSpPr txBox="1">
            <a:spLocks/>
          </p:cNvSpPr>
          <p:nvPr/>
        </p:nvSpPr>
        <p:spPr>
          <a:xfrm rot="0">
            <a:off x="6823710" y="5269865"/>
            <a:ext cx="41421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폴더에서 Sound에 Powerful 사운드를 선택하고 Sound Box에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0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34375" y="1313180"/>
            <a:ext cx="2623185" cy="1447165"/>
          </a:xfrm>
          <a:prstGeom prst="roundRect"/>
          <a:solidFill>
            <a:srgbClr val="EDEDED"/>
          </a:solidFill>
        </p:spPr>
      </p:pic>
      <p:pic>
        <p:nvPicPr>
          <p:cNvPr id="1215" name="그림 15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5615" y="1313180"/>
            <a:ext cx="1405255" cy="1427480"/>
          </a:xfrm>
          <a:prstGeom prst="roundRect"/>
          <a:solidFill>
            <a:srgbClr val="EDEDED"/>
          </a:solidFill>
        </p:spPr>
      </p:pic>
      <p:pic>
        <p:nvPicPr>
          <p:cNvPr id="1216" name="그림 16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3683635"/>
            <a:ext cx="1192530" cy="1468755"/>
          </a:xfrm>
          <a:prstGeom prst="roundRect"/>
          <a:solidFill>
            <a:srgbClr val="EDEDED"/>
          </a:solidFill>
        </p:spPr>
      </p:pic>
      <p:pic>
        <p:nvPicPr>
          <p:cNvPr id="1217" name="그림 17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296670"/>
            <a:ext cx="1306195" cy="1192530"/>
          </a:xfrm>
          <a:prstGeom prst="roundRect"/>
          <a:solidFill>
            <a:srgbClr val="EDEDED"/>
          </a:solidFill>
        </p:spPr>
      </p:pic>
      <p:pic>
        <p:nvPicPr>
          <p:cNvPr id="1218" name="그림 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18740" y="1313180"/>
            <a:ext cx="2760345" cy="1164590"/>
          </a:xfrm>
          <a:prstGeom prst="roundRect"/>
          <a:solidFill>
            <a:srgbClr val="EDEDED"/>
          </a:solidFill>
        </p:spPr>
      </p:pic>
      <p:cxnSp>
        <p:nvCxnSpPr>
          <p:cNvPr id="1208" name="Rect 0"/>
          <p:cNvCxnSpPr/>
          <p:nvPr/>
        </p:nvCxnSpPr>
        <p:spPr>
          <a:xfrm rot="0" flipH="1">
            <a:off x="2202815" y="1945005"/>
            <a:ext cx="2768600" cy="3251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9" name="그림 14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31810" y="3683635"/>
            <a:ext cx="2834640" cy="1471295"/>
          </a:xfrm>
          <a:prstGeom prst="roundRect"/>
          <a:solidFill>
            <a:srgbClr val="EDEDED"/>
          </a:solidFill>
        </p:spPr>
      </p:pic>
      <p:pic>
        <p:nvPicPr>
          <p:cNvPr id="1220" name="그림 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265" y="3689985"/>
            <a:ext cx="4139565" cy="1738630"/>
          </a:xfrm>
          <a:prstGeom prst="roundRect"/>
          <a:solidFill>
            <a:srgbClr val="EDEDED"/>
          </a:solidFill>
        </p:spPr>
      </p:pic>
      <p:sp>
        <p:nvSpPr>
          <p:cNvPr id="1221" name="텍스트 상자 4"/>
          <p:cNvSpPr txBox="1">
            <a:spLocks/>
          </p:cNvSpPr>
          <p:nvPr/>
        </p:nvSpPr>
        <p:spPr>
          <a:xfrm rot="0">
            <a:off x="1227455" y="5554345"/>
            <a:ext cx="41490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7"/>
          <p:cNvSpPr txBox="1">
            <a:spLocks/>
          </p:cNvSpPr>
          <p:nvPr/>
        </p:nvSpPr>
        <p:spPr>
          <a:xfrm rot="0">
            <a:off x="4676140" y="346710"/>
            <a:ext cx="28174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Audio Listener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38"/>
          <p:cNvSpPr txBox="1">
            <a:spLocks/>
          </p:cNvSpPr>
          <p:nvPr/>
        </p:nvSpPr>
        <p:spPr>
          <a:xfrm>
            <a:off x="7233285" y="4446905"/>
            <a:ext cx="404304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사운드 시스템의 경우 어떤 파동이나 관찰자의 상대 속도에 따라 진동수와 파동이 바뀌게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오디오 리스너는 </a:t>
            </a:r>
            <a:r>
              <a:rPr lang="ko-KR" sz="1800">
                <a:latin typeface="맑은 고딕" charset="0"/>
                <a:ea typeface="맑은 고딕" charset="0"/>
              </a:rPr>
              <a:t>월드</a:t>
            </a:r>
            <a:r>
              <a:rPr lang="ko-KR" sz="1800">
                <a:latin typeface="맑은 고딕" charset="0"/>
                <a:ea typeface="맑은 고딕" charset="0"/>
              </a:rPr>
              <a:t> 공간 안에서 하나만 존재해야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0"/>
          <p:cNvSpPr txBox="1">
            <a:spLocks/>
          </p:cNvSpPr>
          <p:nvPr/>
        </p:nvSpPr>
        <p:spPr>
          <a:xfrm rot="0">
            <a:off x="1212215" y="4173220"/>
            <a:ext cx="4152265" cy="20320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사운드 시스템은 소리가 발생하는 오디오 소스와 소리를 듣는 오디오 리스너로 구성되어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오디오 소스</a:t>
            </a:r>
            <a:r>
              <a:rPr lang="ko-KR" sz="1800">
                <a:latin typeface="맑은 고딕" charset="0"/>
                <a:ea typeface="맑은 고딕" charset="0"/>
              </a:rPr>
              <a:t>나</a:t>
            </a:r>
            <a:r>
              <a:rPr sz="1800">
                <a:latin typeface="맑은 고딕" charset="0"/>
                <a:ea typeface="맑은 고딕" charset="0"/>
              </a:rPr>
              <a:t> 오디오 리스너가 이동하면 거리에 따라 소리의 크기나 방향이 달라집니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66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238250"/>
            <a:ext cx="4144645" cy="2744470"/>
          </a:xfrm>
          <a:prstGeom prst="roundRect"/>
          <a:solidFill>
            <a:srgbClr val="EDEDED"/>
          </a:solidFill>
        </p:spPr>
      </p:pic>
      <p:pic>
        <p:nvPicPr>
          <p:cNvPr id="7" name="그림 35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232015" y="1229995"/>
            <a:ext cx="4043680" cy="29851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779010" y="354965"/>
            <a:ext cx="264287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193" name="그림 41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254760"/>
            <a:ext cx="2519680" cy="2785745"/>
          </a:xfrm>
          <a:prstGeom prst="roundRect"/>
          <a:solidFill>
            <a:srgbClr val="EDEDED"/>
          </a:solidFill>
        </p:spPr>
      </p:pic>
      <p:sp>
        <p:nvSpPr>
          <p:cNvPr id="1194" name="텍스트 상자 44"/>
          <p:cNvSpPr txBox="1">
            <a:spLocks/>
          </p:cNvSpPr>
          <p:nvPr/>
        </p:nvSpPr>
        <p:spPr>
          <a:xfrm rot="0">
            <a:off x="1238885" y="4235450"/>
            <a:ext cx="409067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</a:t>
            </a:r>
            <a:r>
              <a:rPr lang="ko-KR" sz="1800">
                <a:latin typeface="맑은 고딕" charset="0"/>
                <a:ea typeface="맑은 고딕" charset="0"/>
              </a:rPr>
              <a:t>제 빈 게임 오브젝트를 생성한 다음 Sound Manager로 이름을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SoundManager 스크립트를 생성하고 SoundManager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7" name="텍스트 상자 51"/>
          <p:cNvSpPr txBox="1">
            <a:spLocks/>
          </p:cNvSpPr>
          <p:nvPr/>
        </p:nvSpPr>
        <p:spPr>
          <a:xfrm rot="0">
            <a:off x="6810375" y="5293360"/>
            <a:ext cx="41471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Character 오브젝트에서 Capsule Collider 컴포넌트를 삭제합니다.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9" name="그림 57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295" y="1256030"/>
            <a:ext cx="4152265" cy="3898900"/>
          </a:xfrm>
          <a:prstGeom prst="rect"/>
          <a:noFill/>
        </p:spPr>
      </p:pic>
      <p:pic>
        <p:nvPicPr>
          <p:cNvPr id="1200" name="그림 62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14825" y="3234055"/>
            <a:ext cx="690245" cy="789940"/>
          </a:xfrm>
          <a:prstGeom prst="roundRect"/>
          <a:solidFill>
            <a:srgbClr val="EDEDED"/>
          </a:solidFill>
        </p:spPr>
      </p:pic>
      <p:cxnSp>
        <p:nvCxnSpPr>
          <p:cNvPr id="1201" name="도형 65"/>
          <p:cNvCxnSpPr>
            <a:stCxn id="1200" idx="0"/>
            <a:endCxn id="1202" idx="2"/>
          </p:cNvCxnSpPr>
          <p:nvPr/>
        </p:nvCxnSpPr>
        <p:spPr>
          <a:xfrm rot="0" flipV="1">
            <a:off x="4659630" y="2901315"/>
            <a:ext cx="6350" cy="3333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2" name="그림 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06850" y="1371600"/>
            <a:ext cx="1318260" cy="15303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38980" y="354965"/>
            <a:ext cx="31191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4" name="텍스트 상자 88"/>
          <p:cNvSpPr txBox="1">
            <a:spLocks/>
          </p:cNvSpPr>
          <p:nvPr/>
        </p:nvSpPr>
        <p:spPr>
          <a:xfrm rot="0">
            <a:off x="6816725" y="4819015"/>
            <a:ext cx="414909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UI를 선택하고 Slider를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Volume이라는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5" name="텍스트 상자 1"/>
          <p:cNvSpPr txBox="1">
            <a:spLocks/>
          </p:cNvSpPr>
          <p:nvPr/>
        </p:nvSpPr>
        <p:spPr>
          <a:xfrm rot="0">
            <a:off x="1294765" y="2597785"/>
            <a:ext cx="40684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Sound Manager 오브젝트에 Audio Source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6" name="그림 2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35250" y="1247140"/>
            <a:ext cx="2727960" cy="1214120"/>
          </a:xfrm>
          <a:prstGeom prst="roundRect"/>
          <a:solidFill>
            <a:srgbClr val="EDEDED"/>
          </a:solidFill>
        </p:spPr>
      </p:pic>
      <p:pic>
        <p:nvPicPr>
          <p:cNvPr id="1201" name="그림 11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247140"/>
            <a:ext cx="2777490" cy="3404235"/>
          </a:xfrm>
          <a:prstGeom prst="roundRect"/>
          <a:solidFill>
            <a:srgbClr val="EDEDED"/>
          </a:solidFill>
        </p:spPr>
      </p:pic>
      <p:pic>
        <p:nvPicPr>
          <p:cNvPr id="1206" name="그림 8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885" y="1238885"/>
            <a:ext cx="1272540" cy="1222375"/>
          </a:xfrm>
          <a:prstGeom prst="roundRect"/>
          <a:solidFill>
            <a:srgbClr val="EDEDED"/>
          </a:solidFill>
        </p:spPr>
      </p:pic>
      <p:sp>
        <p:nvSpPr>
          <p:cNvPr id="1207" name="텍스트 상자 4"/>
          <p:cNvSpPr txBox="1">
            <a:spLocks/>
          </p:cNvSpPr>
          <p:nvPr/>
        </p:nvSpPr>
        <p:spPr>
          <a:xfrm rot="0">
            <a:off x="1236345" y="5090795"/>
            <a:ext cx="412686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</a:t>
            </a:r>
            <a:r>
              <a:rPr lang="ko-KR" sz="1800">
                <a:latin typeface="맑은 고딕" charset="0"/>
                <a:ea typeface="맑은 고딕" charset="0"/>
              </a:rPr>
              <a:t>SoundManager 스크립트에서 AudioClip</a:t>
            </a:r>
            <a:r>
              <a:rPr lang="ko-KR" sz="1800">
                <a:latin typeface="맑은 고딕" charset="0"/>
                <a:ea typeface="맑은 고딕" charset="0"/>
              </a:rPr>
              <a:t> 변수를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배열로 선언하고 AudioSource 변수를 2개 선언합니다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8" name="그림 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3604260"/>
            <a:ext cx="4131945" cy="1433830"/>
          </a:xfrm>
          <a:prstGeom prst="roundRect"/>
          <a:solidFill>
            <a:srgbClr val="EDEDED"/>
          </a:solidFill>
        </p:spPr>
      </p:pic>
      <p:pic>
        <p:nvPicPr>
          <p:cNvPr id="1209" name="그림 6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44710" y="1953895"/>
            <a:ext cx="1229360" cy="20040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675505" y="346075"/>
            <a:ext cx="30924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4" name="Rect 0"/>
          <p:cNvSpPr txBox="1">
            <a:spLocks/>
          </p:cNvSpPr>
          <p:nvPr/>
        </p:nvSpPr>
        <p:spPr>
          <a:xfrm rot="0">
            <a:off x="6813550" y="4535805"/>
            <a:ext cx="418973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</a:t>
            </a:r>
            <a:r>
              <a:rPr lang="ko-KR" sz="1800">
                <a:latin typeface="맑은 고딕" charset="0"/>
                <a:ea typeface="맑은 고딕" charset="0"/>
              </a:rPr>
              <a:t> Sound</a:t>
            </a:r>
            <a:r>
              <a:rPr lang="ko-KR" sz="1800">
                <a:latin typeface="맑은 고딕" charset="0"/>
                <a:ea typeface="맑은 고딕" charset="0"/>
              </a:rPr>
              <a:t> 폴더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있는 </a:t>
            </a:r>
            <a:r>
              <a:rPr lang="ko-KR" sz="1800">
                <a:latin typeface="맑은 고딕" charset="0"/>
                <a:ea typeface="맑은 고딕" charset="0"/>
              </a:rPr>
              <a:t>Explosion과 Magic 그리고 Siren 사운드를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Sound Manager 오브젝트의 배열에 순서대로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8" name="Rect 0"/>
          <p:cNvSpPr txBox="1">
            <a:spLocks/>
          </p:cNvSpPr>
          <p:nvPr/>
        </p:nvSpPr>
        <p:spPr>
          <a:xfrm rot="0">
            <a:off x="1238885" y="5645150"/>
            <a:ext cx="41211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Volume 오브젝트의 </a:t>
            </a:r>
            <a:r>
              <a:rPr lang="ko-KR" sz="1800">
                <a:latin typeface="맑은 고딕" charset="0"/>
                <a:ea typeface="맑은 고딕" charset="0"/>
              </a:rPr>
              <a:t>Value 값을 1로 설장합니다.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8" name="그림 48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256030"/>
            <a:ext cx="4201795" cy="2025650"/>
          </a:xfrm>
          <a:prstGeom prst="roundRect"/>
          <a:solidFill>
            <a:srgbClr val="EDEDED"/>
          </a:solidFill>
        </p:spPr>
      </p:pic>
      <p:pic>
        <p:nvPicPr>
          <p:cNvPr id="1209" name="그림 51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3390" y="3544570"/>
            <a:ext cx="4204335" cy="961390"/>
          </a:xfrm>
          <a:prstGeom prst="roundRect"/>
          <a:solidFill>
            <a:srgbClr val="EDEDED"/>
          </a:solidFill>
        </p:spPr>
      </p:pic>
      <p:cxnSp>
        <p:nvCxnSpPr>
          <p:cNvPr id="1210" name="도형 54"/>
          <p:cNvCxnSpPr/>
          <p:nvPr/>
        </p:nvCxnSpPr>
        <p:spPr>
          <a:xfrm rot="0" flipV="1">
            <a:off x="7853045" y="3079750"/>
            <a:ext cx="2974340" cy="6991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1" name="도형 55"/>
          <p:cNvCxnSpPr/>
          <p:nvPr/>
        </p:nvCxnSpPr>
        <p:spPr>
          <a:xfrm rot="0" flipV="1">
            <a:off x="10815955" y="2962910"/>
            <a:ext cx="11430" cy="80518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2" name="도형 56"/>
          <p:cNvCxnSpPr/>
          <p:nvPr/>
        </p:nvCxnSpPr>
        <p:spPr>
          <a:xfrm rot="0" flipV="1">
            <a:off x="8858250" y="3227070"/>
            <a:ext cx="1958975" cy="5626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3" name="그림 2" descr="C:/Users/Admin1/AppData/Roaming/PolarisOffice/ETemp/10012_18855016/fImage290992574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10485" y="1255395"/>
            <a:ext cx="2760345" cy="4248150"/>
          </a:xfrm>
          <a:prstGeom prst="roundRect"/>
          <a:solidFill>
            <a:srgbClr val="EDEDED"/>
          </a:solidFill>
        </p:spPr>
      </p:pic>
      <p:pic>
        <p:nvPicPr>
          <p:cNvPr id="1214" name="그림 5" descr="C:/Users/Admin1/AppData/Roaming/PolarisOffice/ETemp/10012_18855016/fImage68551968467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2236470"/>
            <a:ext cx="1229995" cy="23780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727575" y="354965"/>
            <a:ext cx="29972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6808470" y="3788410"/>
            <a:ext cx="4141470" cy="25857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SoundCall(int) 함수를 선언하고 오디오 소스의 PlayOneShot 함수에 오디오 클립의 인덱스로 매개변수를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Volume(float) 함수를 생성하고 매개변수에 float 변수로 오디오 소스의 볼륨 값이 설정될 수 있도록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9" name="그림 14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452370" y="1278255"/>
            <a:ext cx="2919095" cy="1389380"/>
          </a:xfrm>
          <a:prstGeom prst="roundRect"/>
          <a:solidFill>
            <a:srgbClr val="EDEDED"/>
          </a:solidFill>
        </p:spPr>
      </p:pic>
      <p:pic>
        <p:nvPicPr>
          <p:cNvPr id="1220" name="그림 17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270635"/>
            <a:ext cx="1131570" cy="1403985"/>
          </a:xfrm>
          <a:prstGeom prst="roundRect"/>
          <a:solidFill>
            <a:srgbClr val="EDEDED"/>
          </a:solidFill>
        </p:spPr>
      </p:pic>
      <p:sp>
        <p:nvSpPr>
          <p:cNvPr id="1221" name="텍스트 상자 20"/>
          <p:cNvSpPr txBox="1">
            <a:spLocks/>
          </p:cNvSpPr>
          <p:nvPr/>
        </p:nvSpPr>
        <p:spPr>
          <a:xfrm rot="0">
            <a:off x="1229995" y="2771140"/>
            <a:ext cx="4139565" cy="12020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Sound Manager 오브젝트의 AudioSource 변수에 Sound Box 오브젝트와 Sound Manager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22" name="도형 22"/>
          <p:cNvCxnSpPr/>
          <p:nvPr/>
        </p:nvCxnSpPr>
        <p:spPr>
          <a:xfrm rot="0">
            <a:off x="2103120" y="1868170"/>
            <a:ext cx="3176905" cy="54165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3" name="도형 23"/>
          <p:cNvCxnSpPr/>
          <p:nvPr/>
        </p:nvCxnSpPr>
        <p:spPr>
          <a:xfrm rot="0">
            <a:off x="2319655" y="2067560"/>
            <a:ext cx="2952115" cy="47561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4" name="그림 24" descr="C:/Users/Admin1/AppData/Roaming/PolarisOffice/ETemp/10012_18855016/fImage118112059169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265" y="4056380"/>
            <a:ext cx="4140835" cy="1346835"/>
          </a:xfrm>
          <a:prstGeom prst="roundRect"/>
          <a:solidFill>
            <a:srgbClr val="EDEDED"/>
          </a:solidFill>
        </p:spPr>
      </p:pic>
      <p:sp>
        <p:nvSpPr>
          <p:cNvPr id="1225" name="텍스트 상자 27"/>
          <p:cNvSpPr txBox="1">
            <a:spLocks/>
          </p:cNvSpPr>
          <p:nvPr/>
        </p:nvSpPr>
        <p:spPr>
          <a:xfrm rot="0">
            <a:off x="1243330" y="5461000"/>
            <a:ext cx="413067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Sound Manager 오브젝트의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6" name="그림 7" descr="C:/Users/Admin1/AppData/Roaming/PolarisOffice/ETemp/10012_18855016/fImage274222608467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255395"/>
            <a:ext cx="4131945" cy="24364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80255" y="363855"/>
            <a:ext cx="30321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1245870" y="4429125"/>
            <a:ext cx="414083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 있 </a:t>
            </a:r>
            <a:r>
              <a:rPr lang="ko-KR" sz="1800">
                <a:latin typeface="맑은 고딕" charset="0"/>
                <a:ea typeface="맑은 고딕" charset="0"/>
              </a:rPr>
              <a:t>Texture 폴더에 Noodle 스프라이트 이미지를 선택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Handle 오브젝트의 Source Image에 Noodle 이미지를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2" name="그림 16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13420" y="1307465"/>
            <a:ext cx="2669540" cy="2717165"/>
          </a:xfrm>
          <a:prstGeom prst="roundRect"/>
          <a:solidFill>
            <a:srgbClr val="EDEDED"/>
          </a:solidFill>
        </p:spPr>
      </p:pic>
      <p:sp>
        <p:nvSpPr>
          <p:cNvPr id="1223" name="텍스트 상자 19"/>
          <p:cNvSpPr txBox="1">
            <a:spLocks/>
          </p:cNvSpPr>
          <p:nvPr/>
        </p:nvSpPr>
        <p:spPr>
          <a:xfrm rot="0">
            <a:off x="6814820" y="4154170"/>
            <a:ext cx="417195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UI에 Button 오브젝트 3개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Siren Button과 Explosion Button 그리고 Magic Button으로 각각의 Button 오브젝트의 이름을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4" name="그림 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19375" y="1316355"/>
            <a:ext cx="2767330" cy="1767205"/>
          </a:xfrm>
          <a:prstGeom prst="roundRect"/>
          <a:solidFill>
            <a:srgbClr val="EDEDED"/>
          </a:solidFill>
        </p:spPr>
      </p:pic>
      <p:pic>
        <p:nvPicPr>
          <p:cNvPr id="1225" name="그림 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314450"/>
            <a:ext cx="1302385" cy="1761490"/>
          </a:xfrm>
          <a:prstGeom prst="roundRect"/>
          <a:solidFill>
            <a:srgbClr val="EDEDED"/>
          </a:solidFill>
        </p:spPr>
      </p:pic>
      <p:pic>
        <p:nvPicPr>
          <p:cNvPr id="1226" name="그림 1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7300" y="3246755"/>
            <a:ext cx="4133215" cy="1031240"/>
          </a:xfrm>
          <a:prstGeom prst="roundRect"/>
          <a:solidFill>
            <a:srgbClr val="EDEDED"/>
          </a:solidFill>
        </p:spPr>
      </p:pic>
      <p:cxnSp>
        <p:nvCxnSpPr>
          <p:cNvPr id="1227" name="도형 20"/>
          <p:cNvCxnSpPr/>
          <p:nvPr/>
        </p:nvCxnSpPr>
        <p:spPr>
          <a:xfrm rot="0" flipV="1">
            <a:off x="3966210" y="1576070"/>
            <a:ext cx="1325245" cy="1905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8" name="그림 2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1671320"/>
            <a:ext cx="1316990" cy="19919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16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