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20" r:id="rId13"/>
  </p:sldMasterIdLst>
  <p:notesMasterIdLst>
    <p:notesMasterId r:id="rId15"/>
  </p:notesMasterIdLst>
  <p:sldIdLst>
    <p:sldId id="288" r:id="rId17"/>
    <p:sldId id="287" r:id="rId18"/>
    <p:sldId id="290" r:id="rId20"/>
    <p:sldId id="291" r:id="rId22"/>
    <p:sldId id="29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notesSlide" Target="../notesSlides/notesSlide1.xml"></Relationship><Relationship Id="rId11" Type="http://schemas.openxmlformats.org/officeDocument/2006/relationships/image" Target="../media/fImage571519541.png"></Relationship><Relationship Id="rId12" Type="http://schemas.openxmlformats.org/officeDocument/2006/relationships/image" Target="../media/fImage8605988467.png"></Relationship><Relationship Id="rId13" Type="http://schemas.openxmlformats.org/officeDocument/2006/relationships/image" Target="../media/fImage81781036334.png"></Relationship><Relationship Id="rId14" Type="http://schemas.openxmlformats.org/officeDocument/2006/relationships/image" Target="../media/fImage50121056500.png"></Relationship><Relationship Id="rId15" Type="http://schemas.openxmlformats.org/officeDocument/2006/relationships/image" Target="../media/fImage521761069169.png"></Relationship><Relationship Id="rId1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2.xml"></Relationship><Relationship Id="rId11" Type="http://schemas.openxmlformats.org/officeDocument/2006/relationships/image" Target="../media/fImage65571095724.png"></Relationship><Relationship Id="rId12" Type="http://schemas.openxmlformats.org/officeDocument/2006/relationships/image" Target="../media/fImage64651151478.png"></Relationship><Relationship Id="rId13" Type="http://schemas.openxmlformats.org/officeDocument/2006/relationships/image" Target="../media/fImage64531169358.png"></Relationship><Relationship Id="rId14" Type="http://schemas.openxmlformats.org/officeDocument/2006/relationships/image" Target="../media/fImage18341196962.png"></Relationship><Relationship Id="rId15" Type="http://schemas.openxmlformats.org/officeDocument/2006/relationships/image" Target="../media/fImage18381204464.png"></Relationship><Relationship Id="rId1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3.xml"></Relationship><Relationship Id="rId8" Type="http://schemas.openxmlformats.org/officeDocument/2006/relationships/image" Target="../media/fImage1080321235705.png"></Relationship><Relationship Id="rId9" Type="http://schemas.openxmlformats.org/officeDocument/2006/relationships/image" Target="../media/fImage20971268145.png"></Relationship><Relationship Id="rId10" Type="http://schemas.openxmlformats.org/officeDocument/2006/relationships/image" Target="../media/fImage73841273281.png"></Relationship><Relationship Id="rId11" Type="http://schemas.openxmlformats.org/officeDocument/2006/relationships/image" Target="../media/fImage200481306827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4.xml"></Relationship><Relationship Id="rId8" Type="http://schemas.openxmlformats.org/officeDocument/2006/relationships/image" Target="../media/fImage2496610141.png"></Relationship><Relationship Id="rId9" Type="http://schemas.openxmlformats.org/officeDocument/2006/relationships/image" Target="../media/fImage112411028467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10" Type="http://schemas.openxmlformats.org/officeDocument/2006/relationships/image" Target="../media/fImage180309841.png"></Relationship><Relationship Id="rId11" Type="http://schemas.openxmlformats.org/officeDocument/2006/relationships/image" Target="../media/fImage85251038467.png"></Relationship><Relationship Id="rId12" Type="http://schemas.openxmlformats.org/officeDocument/2006/relationships/image" Target="../media/fImage84651046334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5609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16595" y="4445"/>
            <a:ext cx="2780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0957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RotateAround</a:t>
            </a:r>
            <a:r>
              <a:rPr lang="ko-KR" sz="1800">
                <a:latin typeface="맑은 고딕" charset="0"/>
                <a:ea typeface="맑은 고딕" charset="0"/>
              </a:rPr>
              <a:t>( )함수는 </a:t>
            </a:r>
            <a:r>
              <a:rPr lang="ko-KR" sz="1800">
                <a:latin typeface="맑은 고딕" charset="0"/>
                <a:ea typeface="맑은 고딕" charset="0"/>
              </a:rPr>
              <a:t>하나의 대상을 중심으로 회전을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8" name="텍스트 상자 14"/>
          <p:cNvSpPr txBox="1">
            <a:spLocks/>
          </p:cNvSpPr>
          <p:nvPr/>
        </p:nvSpPr>
        <p:spPr>
          <a:xfrm rot="0">
            <a:off x="1190625" y="4890770"/>
            <a:ext cx="41859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그림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070" y="2028825"/>
            <a:ext cx="4082415" cy="2772410"/>
          </a:xfrm>
          <a:prstGeom prst="roundRect"/>
          <a:solidFill>
            <a:srgbClr val="EDEDED"/>
          </a:solidFill>
        </p:spPr>
      </p:pic>
      <p:pic>
        <p:nvPicPr>
          <p:cNvPr id="1051" name="그림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2125" y="1280795"/>
            <a:ext cx="4100830" cy="966470"/>
          </a:xfrm>
          <a:prstGeom prst="roundRect"/>
          <a:solidFill>
            <a:srgbClr val="EDEDED"/>
          </a:solidFill>
        </p:spPr>
      </p:pic>
      <p:pic>
        <p:nvPicPr>
          <p:cNvPr id="1054" name="그림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2338070"/>
            <a:ext cx="4105910" cy="1229360"/>
          </a:xfrm>
          <a:prstGeom prst="roundRect"/>
          <a:solidFill>
            <a:srgbClr val="EDEDED"/>
          </a:solidFill>
        </p:spPr>
      </p:pic>
      <p:cxnSp>
        <p:nvCxnSpPr>
          <p:cNvPr id="1053" name="도형 18"/>
          <p:cNvCxnSpPr/>
          <p:nvPr/>
        </p:nvCxnSpPr>
        <p:spPr>
          <a:xfrm rot="0" flipV="1">
            <a:off x="6896100" y="1876425"/>
            <a:ext cx="1600835" cy="1534160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5" name="텍스트 상자 27"/>
          <p:cNvSpPr txBox="1">
            <a:spLocks/>
          </p:cNvSpPr>
          <p:nvPr/>
        </p:nvSpPr>
        <p:spPr>
          <a:xfrm rot="0">
            <a:off x="6834505" y="4610100"/>
            <a:ext cx="41103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Standard 게임 오브젝트를 넣어준 다음 회전 속도를 지정하여 원하는 속도로 회전시킬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3700145"/>
            <a:ext cx="1791335" cy="805815"/>
          </a:xfrm>
          <a:prstGeom prst="roundRect"/>
          <a:solidFill>
            <a:srgbClr val="EDEDED"/>
          </a:solidFill>
        </p:spPr>
      </p:pic>
      <p:pic>
        <p:nvPicPr>
          <p:cNvPr id="1057" name="그림 3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6425" y="3686175"/>
            <a:ext cx="1448435" cy="829310"/>
          </a:xfrm>
          <a:prstGeom prst="roundRect"/>
          <a:solidFill>
            <a:srgbClr val="EDEDED"/>
          </a:solidFill>
        </p:spPr>
      </p:pic>
      <p:sp>
        <p:nvSpPr>
          <p:cNvPr id="1058" name="도형 34"/>
          <p:cNvSpPr>
            <a:spLocks/>
          </p:cNvSpPr>
          <p:nvPr/>
        </p:nvSpPr>
        <p:spPr>
          <a:xfrm rot="0">
            <a:off x="8820150" y="4000500"/>
            <a:ext cx="495935" cy="2292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4136_1237144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810" cy="685292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686800" y="-4445"/>
            <a:ext cx="22110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PlayerPrefs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624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PlayerPrefs는 유니티에서 간단하게 데이터를 관리하고 저장할 수 있는 클래스입니다.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71970" y="4313555"/>
            <a:ext cx="4120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데이터를 불러올 때는 Awake( )함수에 게임이 시작하기 전에 데이터를 불러오도록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6" name="텍스트 상자 27"/>
          <p:cNvSpPr txBox="1">
            <a:spLocks/>
          </p:cNvSpPr>
          <p:nvPr/>
        </p:nvSpPr>
        <p:spPr>
          <a:xfrm rot="0">
            <a:off x="6867525" y="1202690"/>
            <a:ext cx="43630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PlayerPrefs는 키와 값의 형태로 이루어져 있으며 키 값을 통해 값을 불러옵니다.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8" name="그림 39" descr="C:/Users/Admin1/AppData/Roaming/PolarisOffice/ETemp/14136_12371448/fImage6557109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5045" y="2200275"/>
            <a:ext cx="4349115" cy="1010285"/>
          </a:xfrm>
          <a:prstGeom prst="roundRect"/>
          <a:solidFill>
            <a:srgbClr val="EDEDED"/>
          </a:solidFill>
        </p:spPr>
      </p:pic>
      <p:pic>
        <p:nvPicPr>
          <p:cNvPr id="1121" name="그림 50" descr="C:/Users/Admin1/AppData/Roaming/PolarisOffice/ETemp/14136_12371448/fImage6465115147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7525" y="2000250"/>
            <a:ext cx="4363085" cy="819785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1122" name="그림 52" descr="C:/Users/Admin1/AppData/Roaming/PolarisOffice/ETemp/14136_12371448/fImage6453116935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7525" y="3371850"/>
            <a:ext cx="4372610" cy="82931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sp>
        <p:nvSpPr>
          <p:cNvPr id="1123" name="도형 54"/>
          <p:cNvSpPr>
            <a:spLocks/>
          </p:cNvSpPr>
          <p:nvPr/>
        </p:nvSpPr>
        <p:spPr>
          <a:xfrm rot="5400000">
            <a:off x="8839200" y="2962275"/>
            <a:ext cx="343535" cy="2673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90600" y="4328160"/>
            <a:ext cx="43535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데이터를 저장할 때는 데이터를 저장할 시점에서 데이터를 저장하도록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57" descr="C:/Users/Admin1/AppData/Roaming/PolarisOffice/ETemp/14136_12371448/fImage1834119696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3309620"/>
            <a:ext cx="1953260" cy="100076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1126" name="그림 59" descr="C:/Users/Admin1/AppData/Roaming/PolarisOffice/ETemp/14136_12371448/fImage1838120446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00425" y="3276600"/>
            <a:ext cx="1943735" cy="101981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5175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86750" y="-3175"/>
            <a:ext cx="2972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Physics.Raycast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043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</a:t>
            </a:r>
            <a:r>
              <a:rPr lang="ko-KR" sz="1800">
                <a:latin typeface="맑은 고딕" charset="0"/>
                <a:ea typeface="맑은 고딕" charset="0"/>
              </a:rPr>
              <a:t>( ) 함수는</a:t>
            </a:r>
            <a:r>
              <a:rPr lang="ko-KR" sz="1800">
                <a:latin typeface="맑은 고딕" charset="0"/>
                <a:ea typeface="맑은 고딕" charset="0"/>
              </a:rPr>
              <a:t> 3차원 공간에서 특정 지점을 통해 광선을 정해진 방향으로 발사하여 해당 위치에 객체가 존재하는지 판별하는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9" name="텍스트 상자 38"/>
          <p:cNvSpPr txBox="1">
            <a:spLocks/>
          </p:cNvSpPr>
          <p:nvPr/>
        </p:nvSpPr>
        <p:spPr>
          <a:xfrm rot="0">
            <a:off x="6904990" y="2382520"/>
            <a:ext cx="43522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카메라에서 광선을 발사해야 하기 때문에 카메라에 스크립트를 부착합니다.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텍스트 상자 42"/>
          <p:cNvSpPr txBox="1">
            <a:spLocks/>
          </p:cNvSpPr>
          <p:nvPr/>
        </p:nvSpPr>
        <p:spPr>
          <a:xfrm rot="0">
            <a:off x="988695" y="4469765"/>
            <a:ext cx="4402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광선이 발사되었을 때 게임 오브젝트는 콜라이더를 가지고 있어야 판별이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62" descr="C:/Users/Admin1/AppData/Roaming/PolarisOffice/ETemp/14136_12371448/fImage108032123570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447925"/>
            <a:ext cx="4415790" cy="2012315"/>
          </a:xfrm>
          <a:prstGeom prst="rect"/>
          <a:noFill/>
        </p:spPr>
      </p:pic>
      <p:pic>
        <p:nvPicPr>
          <p:cNvPr id="1123" name="그림 66" descr="C:/Users/Admin1/AppData/Roaming/PolarisOffice/ETemp/14136_12371448/fImage2097126814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8335" y="1197610"/>
            <a:ext cx="724535" cy="895985"/>
          </a:xfrm>
          <a:prstGeom prst="roundRect"/>
          <a:solidFill>
            <a:srgbClr val="EDEDED"/>
          </a:solidFill>
        </p:spPr>
      </p:pic>
      <p:pic>
        <p:nvPicPr>
          <p:cNvPr id="1124" name="그림 69" descr="C:/Users/Admin1/AppData/Roaming/PolarisOffice/ETemp/14136_12371448/fImage7384127328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4845" y="1209040"/>
            <a:ext cx="2981960" cy="1112520"/>
          </a:xfrm>
          <a:prstGeom prst="rect"/>
          <a:noFill/>
        </p:spPr>
      </p:pic>
      <p:cxnSp>
        <p:nvCxnSpPr>
          <p:cNvPr id="1125" name="도형 70"/>
          <p:cNvCxnSpPr>
            <a:stCxn id="1123" idx="3"/>
          </p:cNvCxnSpPr>
          <p:nvPr/>
        </p:nvCxnSpPr>
        <p:spPr>
          <a:xfrm rot="0" flipV="1">
            <a:off x="7722235" y="1402715"/>
            <a:ext cx="1110615" cy="24320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6" name="텍스트 상자 71"/>
          <p:cNvSpPr txBox="1">
            <a:spLocks/>
          </p:cNvSpPr>
          <p:nvPr/>
        </p:nvSpPr>
        <p:spPr>
          <a:xfrm rot="0">
            <a:off x="6916420" y="4471035"/>
            <a:ext cx="43497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광선이 마우스 위치에서 시작되도록 설정하면 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2" descr="C:/Users/Admin1/AppData/Roaming/PolarisOffice/ETemp/14136_12371448/fImage200481306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4995" y="3195320"/>
            <a:ext cx="4312920" cy="1221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7872_1216872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7715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29600" y="-3175"/>
            <a:ext cx="34582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ScreenPointToRay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521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5154295"/>
            <a:ext cx="45243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>
            <a:off x="6863715" y="1200785"/>
            <a:ext cx="4406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Debug.DrawLine( ) 함수는 지정된 시작 위치와 종료 위치 사이에 선을 그리는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1" name="텍스트 상자 5"/>
          <p:cNvSpPr txBox="1">
            <a:spLocks/>
          </p:cNvSpPr>
          <p:nvPr/>
        </p:nvSpPr>
        <p:spPr>
          <a:xfrm rot="0">
            <a:off x="6859270" y="3777615"/>
            <a:ext cx="44062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광선의 시작 위치를 설정하고 광선의 종료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그리고 광선의 색상과 광선을 표시하는 시간을 설정한 다음 광선 카메라에서 가까운 오브젝트에 가려졌는지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1" descr="C:/Users/Admin1/AppData/Roaming/PolarisOffice/ETemp/7872_12168728/fImage24966101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38375"/>
            <a:ext cx="4525010" cy="2772410"/>
          </a:xfrm>
          <a:prstGeom prst="roundRect"/>
          <a:solidFill>
            <a:srgbClr val="EDEDED"/>
          </a:solidFill>
        </p:spPr>
      </p:pic>
      <p:pic>
        <p:nvPicPr>
          <p:cNvPr id="1123" name="그림 4" descr="C:/Users/Admin1/AppData/Roaming/PolarisOffice/ETemp/7872_12168728/fImage11241102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7525" y="2181225"/>
            <a:ext cx="4401185" cy="15532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4476_20291256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6510"/>
            <a:ext cx="12197715" cy="685482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53450" y="6350"/>
            <a:ext cx="24866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Vector3.Lerp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94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Vector3.Lerp( ) 함수는 시작점과 종료점 사이의 보간값(0~1 사이의 실수값)에 해당하는 값을 반환하는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535170"/>
            <a:ext cx="440372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시작 위치에서 종료 위치까지 이동할 때 부드러운 이동을 표현할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텍스트 상자 13"/>
          <p:cNvSpPr txBox="1">
            <a:spLocks/>
          </p:cNvSpPr>
          <p:nvPr/>
        </p:nvSpPr>
        <p:spPr>
          <a:xfrm rot="0">
            <a:off x="6899275" y="4262120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 게임 오브젝트를 넣어준 다음 이동 속도를 지정하여 원하는 지점까지 이동으로 시킬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1" descr="C:/Users/Admin1/AppData/Roaming/PolarisOffice/ETemp/14476_20291256/fImage1803098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7435" y="2219325"/>
            <a:ext cx="4328160" cy="2226310"/>
          </a:xfrm>
          <a:prstGeom prst="rect"/>
          <a:noFill/>
        </p:spPr>
      </p:pic>
      <p:pic>
        <p:nvPicPr>
          <p:cNvPr id="1127" name="그림 10" descr="C:/Users/Admin1/AppData/Roaming/PolarisOffice/ETemp/14476_20291256/fImage8525103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0545" y="1190625"/>
            <a:ext cx="4137660" cy="1169670"/>
          </a:xfrm>
          <a:prstGeom prst="roundRect"/>
          <a:solidFill>
            <a:srgbClr val="EDEDED"/>
          </a:solidFill>
        </p:spPr>
      </p:pic>
      <p:pic>
        <p:nvPicPr>
          <p:cNvPr id="1128" name="그림 13" descr="C:/Users/Admin1/AppData/Roaming/PolarisOffice/ETemp/14476_20291256/fImage8465104633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6100" y="2568575"/>
            <a:ext cx="4142740" cy="1559560"/>
          </a:xfrm>
          <a:prstGeom prst="roundRect"/>
          <a:solidFill>
            <a:srgbClr val="EDEDED"/>
          </a:solidFill>
        </p:spPr>
      </p:pic>
      <p:cxnSp>
        <p:nvCxnSpPr>
          <p:cNvPr id="1129" name="도형 16"/>
          <p:cNvCxnSpPr/>
          <p:nvPr/>
        </p:nvCxnSpPr>
        <p:spPr>
          <a:xfrm rot="0" flipV="1">
            <a:off x="7620000" y="1915160"/>
            <a:ext cx="963930" cy="21278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