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5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19" r:id="rId24"/>
    <p:sldId id="320" r:id="rId26"/>
    <p:sldId id="321" r:id="rId28"/>
    <p:sldId id="322" r:id="rId30"/>
    <p:sldId id="330" r:id="rId32"/>
    <p:sldId id="323" r:id="rId33"/>
    <p:sldId id="324" r:id="rId34"/>
    <p:sldId id="325" r:id="rId35"/>
    <p:sldId id="326" r:id="rId36"/>
    <p:sldId id="327" r:id="rId37"/>
    <p:sldId id="328" r:id="rId38"/>
    <p:sldId id="33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90882266334.png"></Relationship><Relationship Id="rId10" Type="http://schemas.openxmlformats.org/officeDocument/2006/relationships/image" Target="../media/fImage9411241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7" Type="http://schemas.openxmlformats.org/officeDocument/2006/relationships/image" Target="../media/fImage101532426500.png"></Relationship><Relationship Id="rId8" Type="http://schemas.openxmlformats.org/officeDocument/2006/relationships/image" Target="../media/fImage522852479169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753292485724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5" Type="http://schemas.openxmlformats.org/officeDocument/2006/relationships/notesSlide" Target="../notesSlides/notesSlide13.xml"></Relationship><Relationship Id="rId8" Type="http://schemas.openxmlformats.org/officeDocument/2006/relationships/image" Target="../media/fImage125122491478.png"></Relationship><Relationship Id="rId9" Type="http://schemas.openxmlformats.org/officeDocument/2006/relationships/image" Target="../media/fImage94542509358.png"></Relationship><Relationship Id="rId10" Type="http://schemas.openxmlformats.org/officeDocument/2006/relationships/image" Target="../media/fImage131623402995.png"></Relationship><Relationship Id="rId1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5" Type="http://schemas.openxmlformats.org/officeDocument/2006/relationships/notesSlide" Target="../notesSlides/notesSlide14.xml"></Relationship><Relationship Id="rId7" Type="http://schemas.openxmlformats.org/officeDocument/2006/relationships/image" Target="../media/fImage94112536962.png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5.xml"></Relationship><Relationship Id="rId7" Type="http://schemas.openxmlformats.org/officeDocument/2006/relationships/image" Target="../media/fImage388572405705.png"></Relationship><Relationship Id="rId8" Type="http://schemas.openxmlformats.org/officeDocument/2006/relationships/image" Target="../media/fImage94112544464.png"></Relationship><Relationship Id="rId9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27713248145.png"></Relationship><Relationship Id="rId3" Type="http://schemas.openxmlformats.org/officeDocument/2006/relationships/image" Target="../media/fImage130483253281.png"></Relationship><Relationship Id="rId4" Type="http://schemas.openxmlformats.org/officeDocument/2006/relationships/image" Target="../media/fImage125453266827.png"></Relationship><Relationship Id="rId5" Type="http://schemas.openxmlformats.org/officeDocument/2006/relationships/image" Target="../media/fImage128213279961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image" Target="../media/fImage11369300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64373136334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91502705436.pn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image" Target="../media/fImage2008322341.png"></Relationship><Relationship Id="rId7" Type="http://schemas.openxmlformats.org/officeDocument/2006/relationships/image" Target="../media/fImage766223941.png"></Relationship><Relationship Id="rId8" Type="http://schemas.openxmlformats.org/officeDocument/2006/relationships/image" Target="../media/fImage85282408467.png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00850" y="52330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첫번째로 </a:t>
            </a:r>
            <a:r>
              <a:rPr lang="ko-KR" sz="1800">
                <a:latin typeface="맑은 고딕" charset="0"/>
                <a:ea typeface="맑은 고딕" charset="0"/>
              </a:rPr>
              <a:t>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1296670"/>
            <a:ext cx="4157980" cy="3808095"/>
          </a:xfrm>
          <a:prstGeom prst="roundRect"/>
          <a:solidFill>
            <a:srgbClr val="EDEDED"/>
          </a:solidFill>
        </p:spPr>
      </p:pic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288415"/>
            <a:ext cx="4148455" cy="360045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0630" y="4980940"/>
            <a:ext cx="41389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서비스를 사용하는 실시간 라이브 게임을 위한 서버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12215" y="5197475"/>
            <a:ext cx="40627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Password Input 오브젝트를 선택하고 </a:t>
            </a:r>
            <a:r>
              <a:rPr lang="ko-KR" sz="1800">
                <a:latin typeface="맑은 고딕" charset="0"/>
                <a:ea typeface="맑은 고딕" charset="0"/>
              </a:rPr>
              <a:t>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61810" y="4368800"/>
            <a:ext cx="41541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 descr="C:/Users/Admin1/AppData/Roaming/PolarisOffice/ETemp/20636_16816336/fImage24166282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5110" y="1336675"/>
            <a:ext cx="2578100" cy="3702050"/>
          </a:xfrm>
          <a:prstGeom prst="rect"/>
          <a:noFill/>
        </p:spPr>
      </p:pic>
      <p:pic>
        <p:nvPicPr>
          <p:cNvPr id="61" name="그림 3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38580"/>
            <a:ext cx="2347595" cy="288480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0636_16816336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17430" y="3516630"/>
            <a:ext cx="699770" cy="706120"/>
          </a:xfrm>
          <a:prstGeom prst="roundRect"/>
          <a:solidFill>
            <a:srgbClr val="EDEDED"/>
          </a:solidFill>
        </p:spPr>
      </p:pic>
      <p:pic>
        <p:nvPicPr>
          <p:cNvPr id="65" name="그림 11" descr="C:/Users/Admin1/AppData/Roaming/PolarisOffice/ETemp/20636_16816336/fImage9088226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1812290"/>
            <a:ext cx="1419225" cy="2752725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stCxn id="62" idx="0"/>
            <a:endCxn id="68" idx="2"/>
          </p:cNvCxnSpPr>
          <p:nvPr/>
        </p:nvCxnSpPr>
        <p:spPr>
          <a:xfrm rot="0" flipH="1" flipV="1">
            <a:off x="10263505" y="3092450"/>
            <a:ext cx="3810" cy="4248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7" descr="C:/Users/Admin1/AppData/Roaming/PolarisOffice/ETemp/20636_16816336/fImage9411241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2465" y="1340485"/>
            <a:ext cx="1403350" cy="17526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29995" y="3903345"/>
            <a:ext cx="412496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PhotonSetting 스크립트에서 MonoBehaviourPunCallbacks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InputField 변수를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개 선언하고 DropDown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3354705"/>
            <a:ext cx="44024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게임 버전과 지역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마스터 클라이언트가 씬을 이동했을 때 다른 클라이언트가 영향을 받지 않도록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로그인 </a:t>
            </a:r>
            <a:r>
              <a:rPr lang="ko-KR" sz="1800">
                <a:latin typeface="맑은 고딕" charset="0"/>
                <a:ea typeface="맑은 고딕" charset="0"/>
              </a:rPr>
              <a:t>인증 </a:t>
            </a:r>
            <a:r>
              <a:rPr lang="ko-KR" sz="1800">
                <a:latin typeface="맑은 고딕" charset="0"/>
                <a:ea typeface="맑은 고딕" charset="0"/>
              </a:rPr>
              <a:t>절차가 성공적으로 </a:t>
            </a:r>
            <a:r>
              <a:rPr lang="ko-KR" sz="1800">
                <a:latin typeface="맑은 고딕" charset="0"/>
                <a:ea typeface="맑은 고딕" charset="0"/>
              </a:rPr>
              <a:t>완료 </a:t>
            </a:r>
            <a:r>
              <a:rPr lang="ko-KR" sz="1800">
                <a:latin typeface="맑은 고딕" charset="0"/>
                <a:ea typeface="맑은 고딕" charset="0"/>
              </a:rPr>
              <a:t>되었다면 Photon Lobby씬으로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0" descr="C:/Users/Admin1/AppData/Roaming/PolarisOffice/ETemp/20636_16816336/fImage10153242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14145"/>
            <a:ext cx="4131945" cy="2360295"/>
          </a:xfrm>
          <a:prstGeom prst="roundRect"/>
          <a:solidFill>
            <a:srgbClr val="EDEDED"/>
          </a:solidFill>
        </p:spPr>
      </p:pic>
      <p:pic>
        <p:nvPicPr>
          <p:cNvPr id="60" name="그림 27" descr="C:/Users/Admin1/AppData/Roaming/PolarisOffice/ETemp/20636_16816336/fImage52285247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8915" y="1413510"/>
            <a:ext cx="4398645" cy="1854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>
            <a:off x="6816725" y="3858895"/>
            <a:ext cx="41579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SignUp( ) 함수를 생성하고 RegisterPlayFabUserRequest 클래스에서 Email과 비밀번호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RegisterPlayFabUser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64"/>
          <p:cNvSpPr txBox="1">
            <a:spLocks/>
          </p:cNvSpPr>
          <p:nvPr/>
        </p:nvSpPr>
        <p:spPr>
          <a:xfrm>
            <a:off x="1229995" y="523557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960" cy="3700780"/>
          </a:xfrm>
          <a:prstGeom prst="rect"/>
          <a:noFill/>
        </p:spPr>
      </p:pic>
      <p:pic>
        <p:nvPicPr>
          <p:cNvPr id="61" name="그림 33" descr="C:/Users/Admin1/AppData/Roaming/PolarisOffice/ETemp/20636_16816336/fImage75329248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4165600" cy="23031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81165" y="2868930"/>
            <a:ext cx="41675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 Setting 오브젝트에 있는 스크립트에 각각의 InputField와 Dropdown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>
            <a:off x="1214120" y="4126865"/>
            <a:ext cx="415734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Login( ) 함수를 생성하고 로그인에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설정하는 LoginWithEmailAddress라는 함수로 로그인 인증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 descr="C:/Users/Admin1/AppData/Roaming/PolarisOffice/ETemp/20636_16816336/fImage34133338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04620"/>
            <a:ext cx="4149090" cy="2603500"/>
          </a:xfrm>
          <a:prstGeom prst="roundRect"/>
          <a:solidFill>
            <a:srgbClr val="EDEDED"/>
          </a:solidFill>
        </p:spPr>
      </p:pic>
      <p:pic>
        <p:nvPicPr>
          <p:cNvPr id="74" name="그림 36" descr="C:/Users/Admin1/AppData/Roaming/PolarisOffice/ETemp/20636_16816336/fImage12512249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4340" y="1410970"/>
            <a:ext cx="2767965" cy="1374775"/>
          </a:xfrm>
          <a:prstGeom prst="roundRect"/>
          <a:solidFill>
            <a:srgbClr val="EDEDED"/>
          </a:solidFill>
        </p:spPr>
      </p:pic>
      <p:pic>
        <p:nvPicPr>
          <p:cNvPr id="75" name="그림 39" descr="C:/Users/Admin1/AppData/Roaming/PolarisOffice/ETemp/20636_16816336/fImage9454250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9620" y="1401445"/>
            <a:ext cx="1289050" cy="1384300"/>
          </a:xfrm>
          <a:prstGeom prst="roundRect"/>
          <a:solidFill>
            <a:srgbClr val="EDEDED"/>
          </a:solidFill>
        </p:spPr>
      </p:pic>
      <p:cxnSp>
        <p:nvCxnSpPr>
          <p:cNvPr id="70" name="도형 33"/>
          <p:cNvCxnSpPr/>
          <p:nvPr/>
        </p:nvCxnSpPr>
        <p:spPr>
          <a:xfrm rot="0" flipH="1">
            <a:off x="9460230" y="2194560"/>
            <a:ext cx="416560" cy="1250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34"/>
          <p:cNvCxnSpPr/>
          <p:nvPr/>
        </p:nvCxnSpPr>
        <p:spPr>
          <a:xfrm rot="0" flipH="1">
            <a:off x="9468485" y="2302510"/>
            <a:ext cx="408305" cy="2584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37"/>
          <p:cNvCxnSpPr/>
          <p:nvPr/>
        </p:nvCxnSpPr>
        <p:spPr>
          <a:xfrm rot="0" flipH="1" flipV="1">
            <a:off x="9476740" y="2078355"/>
            <a:ext cx="408305" cy="3498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44" descr="C:/Users/Admin1/AppData/Roaming/PolarisOffice/ETemp/20636_16816336/fImage13162340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3938270"/>
            <a:ext cx="4148455" cy="1241425"/>
          </a:xfrm>
          <a:prstGeom prst="roundRect"/>
          <a:solidFill>
            <a:srgbClr val="EDEDED"/>
          </a:solidFill>
        </p:spPr>
      </p:pic>
      <p:sp>
        <p:nvSpPr>
          <p:cNvPr id="77" name="텍스트 상자 45"/>
          <p:cNvSpPr txBox="1">
            <a:spLocks/>
          </p:cNvSpPr>
          <p:nvPr/>
        </p:nvSpPr>
        <p:spPr>
          <a:xfrm rot="0">
            <a:off x="6791960" y="523240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Region DropDown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>
            <a:off x="6711315" y="5468620"/>
            <a:ext cx="4271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PhotonSetting를 선택하고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>
            <a:off x="1229360" y="519239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오브젝트의 On Click( )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 descr="C:/Users/Admin1/AppData/Roaming/PolarisOffice/ETemp/20636_16816336/fImage2594936215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08775" y="1521460"/>
            <a:ext cx="4265930" cy="3766820"/>
          </a:xfrm>
          <a:prstGeom prst="rect"/>
          <a:noFill/>
        </p:spPr>
      </p:pic>
      <p:pic>
        <p:nvPicPr>
          <p:cNvPr id="63" name="그림 75" descr="C:/Users/Admin1/AppData/Roaming/PolarisOffice/ETemp/20636_16816336/fImage3626536418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29715"/>
            <a:ext cx="2502535" cy="3567430"/>
          </a:xfrm>
          <a:prstGeom prst="roundRect"/>
          <a:solidFill>
            <a:srgbClr val="EDEDED"/>
          </a:solidFill>
        </p:spPr>
      </p:pic>
      <p:pic>
        <p:nvPicPr>
          <p:cNvPr id="66" name="그림 46" descr="C:/Users/Admin1/AppData/Roaming/PolarisOffice/ETemp/20636_16816336/fImage9411253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68420" y="2119630"/>
            <a:ext cx="1485900" cy="2378075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2003425" y="4305935"/>
            <a:ext cx="2095500" cy="4914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>
            <a:off x="6824980" y="5480050"/>
            <a:ext cx="4124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PhotonSetting를 선택하고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>
            <a:off x="1229360" y="5203190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Sign In Button 오브젝트의 On Click( )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 descr="C:/Users/Admin1/AppData/Roaming/PolarisOffice/ETemp/20636_16816336/fImage25984379703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0020"/>
            <a:ext cx="4124325" cy="3816350"/>
          </a:xfrm>
          <a:prstGeom prst="rect"/>
          <a:noFill/>
        </p:spPr>
      </p:pic>
      <p:pic>
        <p:nvPicPr>
          <p:cNvPr id="69" name="그림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27480"/>
            <a:ext cx="2610485" cy="3652520"/>
          </a:xfrm>
          <a:prstGeom prst="roundRect"/>
          <a:solidFill>
            <a:srgbClr val="EDEDED"/>
          </a:solidFill>
        </p:spPr>
      </p:pic>
      <p:pic>
        <p:nvPicPr>
          <p:cNvPr id="70" name="그림 47" descr="C:/Users/Admin1/AppData/Roaming/PolarisOffice/ETemp/20636_16816336/fImage9411254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340" y="2052955"/>
            <a:ext cx="1388745" cy="2378075"/>
          </a:xfrm>
          <a:prstGeom prst="roundRect"/>
          <a:solidFill>
            <a:srgbClr val="EDEDED"/>
          </a:solidFill>
        </p:spPr>
      </p:pic>
      <p:cxnSp>
        <p:nvCxnSpPr>
          <p:cNvPr id="65" name="Rect 0"/>
          <p:cNvCxnSpPr/>
          <p:nvPr/>
        </p:nvCxnSpPr>
        <p:spPr>
          <a:xfrm rot="0" flipH="1">
            <a:off x="2011680" y="4231640"/>
            <a:ext cx="2195195" cy="515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82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849745" y="5322570"/>
            <a:ext cx="40995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  <a:tabLst>
                <a:tab pos="3869690" algn="l"/>
              </a:tabLst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Email Input과 Password Input 오브젝트의 앵커를 지정하고 위치와 회전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>
            <a:off x="1237615" y="531939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Button과 Sign Up Button 오브젝트의 앵커를 지정하고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1" descr="C:/Users/Admin1/AppData/Roaming/PolarisOffice/ETemp/20636_16816336/fImage12771324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03350"/>
            <a:ext cx="4142105" cy="1714500"/>
          </a:xfrm>
          <a:prstGeom prst="roundRect"/>
          <a:solidFill>
            <a:srgbClr val="EDEDED"/>
          </a:solidFill>
        </p:spPr>
      </p:pic>
      <p:pic>
        <p:nvPicPr>
          <p:cNvPr id="69" name="그림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63595"/>
            <a:ext cx="4152900" cy="1774190"/>
          </a:xfrm>
          <a:prstGeom prst="roundRect"/>
          <a:solidFill>
            <a:srgbClr val="EDEDED"/>
          </a:solidFill>
        </p:spPr>
      </p:pic>
      <p:pic>
        <p:nvPicPr>
          <p:cNvPr id="70" name="그림 57" descr="C:/Users/Admin1/AppData/Roaming/PolarisOffice/ETemp/20636_16816336/fImage125453266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402080"/>
            <a:ext cx="4116070" cy="1715770"/>
          </a:xfrm>
          <a:prstGeom prst="roundRect"/>
          <a:solidFill>
            <a:srgbClr val="EDEDED"/>
          </a:solidFill>
        </p:spPr>
      </p:pic>
      <p:pic>
        <p:nvPicPr>
          <p:cNvPr id="71" name="그림 60" descr="C:/Users/Admin1/AppData/Roaming/PolarisOffice/ETemp/20636_16816336/fImage12821327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6570" y="3358515"/>
            <a:ext cx="4127500" cy="1788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5412105"/>
            <a:ext cx="431863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50355" y="1271905"/>
            <a:ext cx="4322445" cy="3990975"/>
          </a:xfrm>
          <a:prstGeom prst="roundRect"/>
          <a:solidFill>
            <a:srgbClr val="EDEDED"/>
          </a:solidFill>
        </p:spPr>
      </p:pic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3931920"/>
            <a:ext cx="4239895" cy="1713865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130300" y="5697855"/>
            <a:ext cx="4254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로</a:t>
            </a:r>
            <a:r>
              <a:rPr lang="ko-KR" sz="1800">
                <a:latin typeface="맑은 고딕" charset="0"/>
                <a:ea typeface="맑은 고딕" charset="0"/>
              </a:rPr>
              <a:t>그인 화면에</a:t>
            </a:r>
            <a:r>
              <a:rPr lang="ko-KR" sz="1800">
                <a:latin typeface="맑은 고딕" charset="0"/>
                <a:ea typeface="맑은 고딕" charset="0"/>
              </a:rPr>
              <a:t>서 Join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139190" y="3176905"/>
            <a:ext cx="4239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0935" y="1271905"/>
            <a:ext cx="4248150" cy="1821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5565775"/>
            <a:ext cx="42411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</a:t>
            </a:r>
            <a:r>
              <a:rPr lang="ko-KR" sz="1800">
                <a:latin typeface="맑은 고딕" charset="0"/>
                <a:ea typeface="맑은 고딕" charset="0"/>
              </a:rPr>
              <a:t>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2040" y="1255395"/>
            <a:ext cx="4240530" cy="4123690"/>
          </a:xfrm>
          <a:prstGeom prst="roundRect"/>
          <a:solidFill>
            <a:srgbClr val="EDEDED"/>
          </a:solidFill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255395"/>
            <a:ext cx="4413250" cy="3907790"/>
          </a:xfrm>
          <a:prstGeom prst="rect"/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5321300"/>
            <a:ext cx="4423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</a:t>
            </a:r>
            <a:r>
              <a:rPr lang="ko-KR" sz="1800">
                <a:latin typeface="맑은 고딕" charset="0"/>
                <a:ea typeface="맑은 고딕" charset="0"/>
              </a:rPr>
              <a:t>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2375" y="2884170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내에 있는 사용자 정보를 관리할 수 있는 DataBase가 생성되며 DataBase이름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3040"/>
            <a:ext cx="4216400" cy="3990975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16725" y="5629910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도움</a:t>
            </a:r>
            <a:r>
              <a:rPr lang="ko-KR" sz="1800">
                <a:latin typeface="맑은 고딕" charset="0"/>
                <a:ea typeface="맑은 고딕" charset="0"/>
              </a:rPr>
              <a:t>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63675"/>
            <a:ext cx="4157345" cy="1346835"/>
          </a:xfrm>
          <a:prstGeom prst="rect"/>
          <a:noFill/>
        </p:spPr>
      </p:pic>
      <p:pic>
        <p:nvPicPr>
          <p:cNvPr id="42" name="그림 3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931920"/>
            <a:ext cx="4148455" cy="1355725"/>
          </a:xfrm>
          <a:prstGeom prst="rect"/>
          <a:noFill/>
        </p:spPr>
      </p:pic>
      <p:sp>
        <p:nvSpPr>
          <p:cNvPr id="43" name="텍스트 상자 32"/>
          <p:cNvSpPr txBox="1">
            <a:spLocks/>
          </p:cNvSpPr>
          <p:nvPr/>
        </p:nvSpPr>
        <p:spPr>
          <a:xfrm rot="0">
            <a:off x="1219200" y="533082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>
            <a:off x="1232535" y="2764155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</a:t>
            </a:r>
            <a:r>
              <a:rPr lang="ko-KR" sz="1800">
                <a:latin typeface="맑은 고딕" charset="0"/>
                <a:ea typeface="맑은 고딕" charset="0"/>
              </a:rPr>
              <a:t>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960" cy="1247775"/>
          </a:xfrm>
          <a:prstGeom prst="roundRect"/>
          <a:solidFill>
            <a:srgbClr val="EDEDED"/>
          </a:solidFill>
        </p:spPr>
      </p:pic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23970"/>
            <a:ext cx="4112895" cy="1671320"/>
          </a:xfrm>
          <a:prstGeom prst="roundRect"/>
          <a:solidFill>
            <a:srgbClr val="EDEDED"/>
          </a:solidFill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579110"/>
            <a:ext cx="411416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4323715" cy="3766185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16725" y="5326380"/>
            <a:ext cx="43319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529145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다</a:t>
            </a:r>
            <a:r>
              <a:rPr lang="ko-KR" sz="1800">
                <a:latin typeface="맑은 고딕" charset="0"/>
                <a:ea typeface="맑은 고딕" charset="0"/>
              </a:rPr>
              <a:t>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5559425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79855"/>
            <a:ext cx="4156710" cy="3782695"/>
          </a:xfrm>
          <a:prstGeom prst="rect"/>
          <a:noFill/>
        </p:spPr>
      </p:pic>
      <p:pic>
        <p:nvPicPr>
          <p:cNvPr id="5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9855"/>
            <a:ext cx="4208145" cy="4123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1213485" y="288099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</a:t>
            </a:r>
            <a:r>
              <a:rPr lang="ko-KR" sz="1800">
                <a:latin typeface="맑은 고딕" charset="0"/>
                <a:ea typeface="맑은 고딕" charset="0"/>
              </a:rPr>
              <a:t>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38580"/>
            <a:ext cx="4118610" cy="1489710"/>
          </a:xfrm>
          <a:prstGeom prst="roundRect"/>
          <a:solidFill>
            <a:srgbClr val="EDEDED"/>
          </a:solidFill>
        </p:spPr>
      </p:pic>
      <p:pic>
        <p:nvPicPr>
          <p:cNvPr id="52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4003040"/>
            <a:ext cx="4116705" cy="1152525"/>
          </a:xfrm>
          <a:prstGeom prst="roundRect"/>
          <a:solidFill>
            <a:srgbClr val="EDEDED"/>
          </a:solidFill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346835"/>
            <a:ext cx="4040505" cy="407479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2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1271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13880" y="4940935"/>
            <a:ext cx="41846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2개를 생성하고 각각의 Button의 이름을 Sign In Button과 Sign Up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388110"/>
            <a:ext cx="4136390" cy="3750310"/>
          </a:xfrm>
          <a:prstGeom prst="rect"/>
          <a:noFill/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379855"/>
            <a:ext cx="2244090" cy="3434080"/>
          </a:xfrm>
          <a:prstGeom prst="roundRect"/>
          <a:solidFill>
            <a:srgbClr val="EDEDED"/>
          </a:solidFill>
        </p:spPr>
      </p:pic>
      <p:pic>
        <p:nvPicPr>
          <p:cNvPr id="57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77045" y="1812290"/>
            <a:ext cx="1729740" cy="25609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0140"/>
            <a:ext cx="41332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개 생성하고 각각의 이름을 Email Input과 Password Input으로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2486025" cy="3416935"/>
          </a:xfrm>
          <a:prstGeom prst="roundRect"/>
          <a:solidFill>
            <a:srgbClr val="EDEDED"/>
          </a:solidFill>
        </p:spPr>
      </p:pic>
      <p:pic>
        <p:nvPicPr>
          <p:cNvPr id="59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39850"/>
            <a:ext cx="2436495" cy="3706495"/>
          </a:xfrm>
          <a:prstGeom prst="roundRect"/>
          <a:solidFill>
            <a:srgbClr val="EDEDED"/>
          </a:solidFill>
        </p:spPr>
      </p:pic>
      <p:sp>
        <p:nvSpPr>
          <p:cNvPr id="61" name="텍스트 상자 10"/>
          <p:cNvSpPr txBox="1">
            <a:spLocks/>
          </p:cNvSpPr>
          <p:nvPr/>
        </p:nvSpPr>
        <p:spPr>
          <a:xfrm rot="0">
            <a:off x="6797040" y="520954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Dropdown을 생성하고 Region DropDown이라는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 descr="C:/Users/Admin1/AppData/Roaming/PolarisOffice/ETemp/20636_16816336/fImage7662239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4460" y="2078355"/>
            <a:ext cx="1419860" cy="1937385"/>
          </a:xfrm>
          <a:prstGeom prst="roundRect"/>
          <a:solidFill>
            <a:srgbClr val="EDEDED"/>
          </a:solidFill>
        </p:spPr>
      </p:pic>
      <p:pic>
        <p:nvPicPr>
          <p:cNvPr id="63" name="그림 4" descr="C:/Users/Admin1/AppData/Roaming/PolarisOffice/ETemp/20636_16816336/fImage8528240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1340" y="2136140"/>
            <a:ext cx="1480820" cy="2137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