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10" r:id="rId12"/>
  </p:sldMasterIdLst>
  <p:notesMasterIdLst>
    <p:notesMasterId r:id="rId14"/>
  </p:notesMasterIdLst>
  <p:sldIdLst>
    <p:sldId id="279" r:id="rId16"/>
    <p:sldId id="276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4" Type="http://schemas.openxmlformats.org/officeDocument/2006/relationships/image" Target="../media/fImage23785941.png"></Relationship><Relationship Id="rId25" Type="http://schemas.openxmlformats.org/officeDocument/2006/relationships/image" Target="../media/fImage12394608467.png"></Relationship><Relationship Id="rId26" Type="http://schemas.openxmlformats.org/officeDocument/2006/relationships/image" Target="../media/fImage6508616334.png"></Relationship><Relationship Id="rId27" Type="http://schemas.openxmlformats.org/officeDocument/2006/relationships/image" Target="../media/fImage4175636500.png"></Relationship><Relationship Id="rId28" Type="http://schemas.openxmlformats.org/officeDocument/2006/relationships/image" Target="../media/fImage12851659169.png"></Relationship><Relationship Id="rId29" Type="http://schemas.openxmlformats.org/officeDocument/2006/relationships/image" Target="../media/fImage4148665724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38611704464.png"></Relationship><Relationship Id="rId5" Type="http://schemas.openxmlformats.org/officeDocument/2006/relationships/image" Target="../media/fImage21661715705.png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05351828145.png"></Relationship><Relationship Id="rId3" Type="http://schemas.openxmlformats.org/officeDocument/2006/relationships/image" Target="../media/fImage38611863281.png"></Relationship><Relationship Id="rId5" Type="http://schemas.openxmlformats.org/officeDocument/2006/relationships/image" Target="../media/fImage2088951919961.png"></Relationship><Relationship Id="rId6" Type="http://schemas.openxmlformats.org/officeDocument/2006/relationships/image" Target="../media/fImage297631193491.png"></Relationship><Relationship Id="rId7" Type="http://schemas.openxmlformats.org/officeDocument/2006/relationships/image" Target="../media/fImage2669918941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38052071942.png"></Relationship><Relationship Id="rId6" Type="http://schemas.openxmlformats.org/officeDocument/2006/relationships/image" Target="../media/fImage136652142391.png"></Relationship><Relationship Id="rId7" Type="http://schemas.openxmlformats.org/officeDocument/2006/relationships/image" Target="../media/fImage11845223292.png"></Relationship><Relationship Id="rId8" Type="http://schemas.openxmlformats.org/officeDocument/2006/relationships/image" Target="../media/fImage793215641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6" Type="http://schemas.openxmlformats.org/officeDocument/2006/relationships/image" Target="../media/fImage112872242382.png"></Relationship><Relationship Id="rId8" Type="http://schemas.openxmlformats.org/officeDocument/2006/relationships/image" Target="../media/fImage1733661538467.png"></Relationship><Relationship Id="rId9" Type="http://schemas.openxmlformats.org/officeDocument/2006/relationships/image" Target="../media/fImage52331576334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611858467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21101876334.png"></Relationship><Relationship Id="rId5" Type="http://schemas.openxmlformats.org/officeDocument/2006/relationships/image" Target="../media/fImage268271906500.png"></Relationship><Relationship Id="rId6" Type="http://schemas.openxmlformats.org/officeDocument/2006/relationships/image" Target="../media/fImage40611919169.png"></Relationship><Relationship Id="rId7" Type="http://schemas.openxmlformats.org/officeDocument/2006/relationships/image" Target="../media/fImage19521935724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4" Type="http://schemas.openxmlformats.org/officeDocument/2006/relationships/image" Target="../media/fImage40062026334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 rot="0">
            <a:off x="5226685" y="421005"/>
            <a:ext cx="174434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Rotation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984250" y="1197610"/>
            <a:ext cx="440499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981710" y="4239260"/>
            <a:ext cx="4406900" cy="1755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63715" y="1200785"/>
            <a:ext cx="4417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265" y="2259965"/>
            <a:ext cx="4407535" cy="181165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3085" y="2106295"/>
            <a:ext cx="1950720" cy="1576705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19260" y="2094865"/>
            <a:ext cx="1962150" cy="158813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66890" y="3959860"/>
            <a:ext cx="44227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8671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55895"/>
            <a:ext cx="407416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06565" y="3039110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51960"/>
            <a:ext cx="4087495" cy="939800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319530"/>
            <a:ext cx="4067175" cy="2750820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623820" y="3238500"/>
            <a:ext cx="2676525" cy="1238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 descr="C:/Users/Admin1/AppData/Roaming/PolarisOffice/ETemp/5800_7652896/fImage1252721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856355"/>
            <a:ext cx="4110355" cy="158623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 rot="0">
            <a:off x="6802120" y="5537835"/>
            <a:ext cx="41179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24610"/>
            <a:ext cx="4126230" cy="1585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79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4701540"/>
            <a:ext cx="40741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Raw Image의 이름을 Navigation으로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315085"/>
            <a:ext cx="2586990" cy="3267075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9715" y="1890395"/>
            <a:ext cx="1317625" cy="2120265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17625"/>
            <a:ext cx="2594610" cy="29476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5640" y="1711960"/>
            <a:ext cx="1391285" cy="216217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 rot="0">
            <a:off x="6823710" y="4424045"/>
            <a:ext cx="41332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UI에 Image를 Navigation 하위 오브젝트에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Image의 이름을 Border로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00650"/>
            <a:ext cx="4047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오브젝트와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1322070"/>
            <a:ext cx="4057650" cy="176276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321435"/>
            <a:ext cx="3883025" cy="2153920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57600"/>
            <a:ext cx="3865245" cy="113157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33235" y="4919345"/>
            <a:ext cx="38830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Project 폴더에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3180" y="3333750"/>
            <a:ext cx="4065905" cy="176276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080375" y="1720850"/>
            <a:ext cx="2544445" cy="22199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8275" y="2687955"/>
            <a:ext cx="39249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6739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435100" y="512064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Model에 StoneMonster 모델을 선택하고 게임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6370" y="1562735"/>
            <a:ext cx="1099820" cy="756920"/>
          </a:xfrm>
          <a:prstGeom prst="roundRect"/>
          <a:solidFill>
            <a:srgbClr val="EDEDED"/>
          </a:solidFill>
        </p:spPr>
      </p:pic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3670" y="1296670"/>
            <a:ext cx="2677160" cy="1280795"/>
          </a:xfrm>
          <a:prstGeom prst="roundRect"/>
          <a:solidFill>
            <a:srgbClr val="EDEDED"/>
          </a:solidFill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6245" y="3851275"/>
            <a:ext cx="2390140" cy="1136015"/>
          </a:xfrm>
          <a:prstGeom prst="roundRect"/>
          <a:solidFill>
            <a:srgbClr val="EDEDED"/>
          </a:solidFill>
        </p:spPr>
      </p:pic>
      <p:pic>
        <p:nvPicPr>
          <p:cNvPr id="38" name="그림 1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2720" y="4088765"/>
            <a:ext cx="1210310" cy="78232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535555" y="4479925"/>
            <a:ext cx="55753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97305"/>
            <a:ext cx="4149090" cy="1280160"/>
          </a:xfrm>
          <a:prstGeom prst="roundRect"/>
          <a:solidFill>
            <a:srgbClr val="EDEDED"/>
          </a:solidFill>
        </p:spPr>
      </p:pic>
      <p:pic>
        <p:nvPicPr>
          <p:cNvPr id="41" name="그림 2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807460"/>
            <a:ext cx="2432050" cy="119761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66985" y="4014470"/>
            <a:ext cx="795655" cy="77406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8961755" y="4401185"/>
            <a:ext cx="1205865" cy="346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131435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189355" y="1280795"/>
            <a:ext cx="419036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191895" y="5559425"/>
            <a:ext cx="418719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38315" y="3596640"/>
            <a:ext cx="413639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720" y="2219325"/>
            <a:ext cx="4182110" cy="3134995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280160"/>
            <a:ext cx="2258060" cy="2203450"/>
          </a:xfrm>
          <a:prstGeom prst="roundRect"/>
          <a:solidFill>
            <a:srgbClr val="EDEDED"/>
          </a:solidFill>
        </p:spPr>
      </p:pic>
      <p:pic>
        <p:nvPicPr>
          <p:cNvPr id="9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8815" y="1280160"/>
            <a:ext cx="1350645" cy="116459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9645" y="2668270"/>
            <a:ext cx="765175" cy="813435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9" idx="2"/>
          </p:cNvCxnSpPr>
          <p:nvPr/>
        </p:nvCxnSpPr>
        <p:spPr>
          <a:xfrm rot="0" flipV="1">
            <a:off x="10241915" y="2444115"/>
            <a:ext cx="254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4328160"/>
            <a:ext cx="40824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Earth 텍스처와 Sun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Sun 오브젝트에 Sun 텍스처를 넣어주고 Earth 오브젝트에는 Earth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55" descr="C:/Users/Admin1/AppData/Roaming/PolarisOffice/ETemp/28884_16498880/fImage10535182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271905"/>
            <a:ext cx="4140835" cy="1347470"/>
          </a:xfrm>
          <a:prstGeom prst="roundRect"/>
          <a:solidFill>
            <a:srgbClr val="EDEDED"/>
          </a:solidFill>
        </p:spPr>
      </p:pic>
      <p:sp>
        <p:nvSpPr>
          <p:cNvPr id="13" name="텍스트 상자 57"/>
          <p:cNvSpPr txBox="1">
            <a:spLocks/>
          </p:cNvSpPr>
          <p:nvPr/>
        </p:nvSpPr>
        <p:spPr>
          <a:xfrm rot="0">
            <a:off x="1257300" y="4050665"/>
            <a:ext cx="41357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Revolution 스크립트에서 기준 축이 되기 위한 게임 오브젝트 변수와 속도를 지정할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회전을 축이 될 게임 오브젝트를 설정하고 회전할 축을 지정하고 회전 속도를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363345"/>
            <a:ext cx="1180465" cy="915035"/>
          </a:xfrm>
          <a:prstGeom prst="roundRect"/>
          <a:solidFill>
            <a:srgbClr val="EDEDED"/>
          </a:solidFill>
        </p:spPr>
      </p:pic>
      <p:pic>
        <p:nvPicPr>
          <p:cNvPr id="18" name="그림 6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2660650"/>
            <a:ext cx="4079875" cy="1537970"/>
          </a:xfrm>
          <a:prstGeom prst="roundRect"/>
          <a:solidFill>
            <a:srgbClr val="EDEDED"/>
          </a:solidFill>
        </p:spPr>
      </p:pic>
      <p:pic>
        <p:nvPicPr>
          <p:cNvPr id="19" name="그림 74" descr="C:/Users/Admin1/AppData/Roaming/PolarisOffice/ETemp/28884_16498880/fImage297631193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2825750"/>
            <a:ext cx="4133850" cy="1056640"/>
          </a:xfrm>
          <a:prstGeom prst="rect"/>
          <a:noFill/>
        </p:spPr>
      </p:pic>
      <p:pic>
        <p:nvPicPr>
          <p:cNvPr id="20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345" y="1266190"/>
            <a:ext cx="2688590" cy="1200785"/>
          </a:xfrm>
          <a:prstGeom prst="roundRect"/>
          <a:solidFill>
            <a:srgbClr val="EDEDED"/>
          </a:solidFill>
        </p:spPr>
      </p:pic>
      <p:cxnSp>
        <p:nvCxnSpPr>
          <p:cNvPr id="16" name="도형 66"/>
          <p:cNvCxnSpPr/>
          <p:nvPr/>
        </p:nvCxnSpPr>
        <p:spPr>
          <a:xfrm rot="0" flipH="1">
            <a:off x="7415530" y="2161540"/>
            <a:ext cx="90678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67"/>
          <p:cNvCxnSpPr/>
          <p:nvPr/>
        </p:nvCxnSpPr>
        <p:spPr>
          <a:xfrm rot="0" flipH="1" flipV="1">
            <a:off x="7365365" y="1970405"/>
            <a:ext cx="285178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3314065"/>
            <a:ext cx="411543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Observe 스크립트에서 바라보기 위한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Update( ) 함수에서 바라보기 위한 게임 오브젝트와 자기 자신의 거리를 비교합니다.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특정 거리가 되면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256665" y="2626995"/>
            <a:ext cx="4136390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Earth 오브젝트를 선택하고 Revolution 스크립트의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81" descr="C:/Users/Admin1/AppData/Roaming/PolarisOffice/ETemp/5800_7652896/fImage3805207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9840" y="1271270"/>
            <a:ext cx="1070610" cy="1145540"/>
          </a:xfrm>
          <a:prstGeom prst="roundRect"/>
          <a:solidFill>
            <a:srgbClr val="EDEDED"/>
          </a:solidFill>
        </p:spPr>
      </p:pic>
      <p:pic>
        <p:nvPicPr>
          <p:cNvPr id="26" name="그림 9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69365"/>
            <a:ext cx="4133850" cy="1973580"/>
          </a:xfrm>
          <a:prstGeom prst="rect"/>
          <a:noFill/>
        </p:spPr>
      </p:pic>
      <p:pic>
        <p:nvPicPr>
          <p:cNvPr id="27" name="그림 5" descr="C:/Users/Admin1/AppData/Roaming/PolarisOffice/ETemp/5800_7652896/fImage1184522329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6190" y="4009390"/>
            <a:ext cx="4129405" cy="1420495"/>
          </a:xfrm>
          <a:prstGeom prst="roundRect"/>
          <a:solidFill>
            <a:srgbClr val="EDEDED"/>
          </a:solidFill>
        </p:spPr>
      </p:pic>
      <p:sp>
        <p:nvSpPr>
          <p:cNvPr id="28" name="텍스트 상자 6"/>
          <p:cNvSpPr txBox="1">
            <a:spLocks/>
          </p:cNvSpPr>
          <p:nvPr/>
        </p:nvSpPr>
        <p:spPr>
          <a:xfrm rot="0">
            <a:off x="1263015" y="5530215"/>
            <a:ext cx="4149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Earth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7" descr="C:/Users/Admin1/AppData/Roaming/PolarisOffice/ETemp/5800_7652896/fImage7932156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7460" y="1281430"/>
            <a:ext cx="2866390" cy="1130935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32280" y="1965960"/>
            <a:ext cx="3594100" cy="958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356225" y="311150"/>
            <a:ext cx="148717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LookAt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96670" y="1197610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2857500"/>
            <a:ext cx="414083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670" y="2352040"/>
            <a:ext cx="4145280" cy="228727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310640" y="479171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196975"/>
            <a:ext cx="4140835" cy="1571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 rot="0">
            <a:off x="4340860" y="447040"/>
            <a:ext cx="3513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1164590" y="4516120"/>
            <a:ext cx="42138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 함수는 두 오브젝트 간의 거리를 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</a:t>
            </a:r>
            <a:r>
              <a:rPr sz="1800">
                <a:latin typeface="맑은 고딕" charset="0"/>
                <a:ea typeface="맑은 고딕" charset="0"/>
              </a:rPr>
              <a:t> 함수</a:t>
            </a:r>
            <a:r>
              <a:rPr lang="ko-KR" sz="1800">
                <a:latin typeface="맑은 고딕" charset="0"/>
                <a:ea typeface="맑은 고딕" charset="0"/>
              </a:rPr>
              <a:t>의 경우</a:t>
            </a:r>
            <a:r>
              <a:rPr lang="ko-KR" sz="1800">
                <a:latin typeface="맑은 고딕" charset="0"/>
                <a:ea typeface="맑은 고딕" charset="0"/>
              </a:rPr>
              <a:t> 오브젝트의 x축, y축, z축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계산하여 거리를 측정합니다.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07" descr="C:/Users/Admin1/AppData/Roaming/PolarisOffice/ETemp/5800_7652896/fImage663822015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87995" y="1445895"/>
            <a:ext cx="2771140" cy="89281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07835" y="2461260"/>
            <a:ext cx="4051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3" descr="C:/Users/Admin1/AppData/Roaming/PolarisOffice/ETemp/5800_7652896/fImage11287224238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558540"/>
            <a:ext cx="4034155" cy="1663700"/>
          </a:xfrm>
          <a:prstGeom prst="roundRect"/>
          <a:solidFill>
            <a:srgbClr val="EDEDED"/>
          </a:solidFill>
        </p:spPr>
      </p:pic>
      <p:sp>
        <p:nvSpPr>
          <p:cNvPr id="14" name="텍스트 상자 119"/>
          <p:cNvSpPr txBox="1">
            <a:spLocks/>
          </p:cNvSpPr>
          <p:nvPr/>
        </p:nvSpPr>
        <p:spPr>
          <a:xfrm rot="0">
            <a:off x="6813550" y="5314315"/>
            <a:ext cx="40455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4" descr="C:/Users/Admin1/AppData/Roaming/PolarisOffice/ETemp/5800_7652896/fImage173366153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9510" y="1454785"/>
            <a:ext cx="4236085" cy="2910205"/>
          </a:xfrm>
          <a:prstGeom prst="rect"/>
          <a:noFill/>
        </p:spPr>
      </p:pic>
      <p:pic>
        <p:nvPicPr>
          <p:cNvPr id="17" name="그림 10" descr="C:/Users/Admin1/AppData/Roaming/PolarisOffice/ETemp/5800_7652896/fImage5233157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445895"/>
            <a:ext cx="1106170" cy="892810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412355" y="2095500"/>
            <a:ext cx="3369310" cy="1651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79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2225040"/>
            <a:ext cx="41160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Moon 텍스처를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45870" y="4147820"/>
            <a:ext cx="41363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Bicycle이라는 스크립트를 생성한 다음 Moon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0645" y="1287780"/>
            <a:ext cx="1488440" cy="1348105"/>
          </a:xfrm>
          <a:prstGeom prst="roundRect"/>
          <a:solidFill>
            <a:srgbClr val="EDEDED"/>
          </a:solidFill>
        </p:spPr>
      </p:pic>
      <p:pic>
        <p:nvPicPr>
          <p:cNvPr id="28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1263650"/>
            <a:ext cx="2258695" cy="2702560"/>
          </a:xfrm>
          <a:prstGeom prst="roundRect"/>
          <a:solidFill>
            <a:srgbClr val="EDEDED"/>
          </a:solidFill>
        </p:spPr>
      </p:pic>
      <p:pic>
        <p:nvPicPr>
          <p:cNvPr id="29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2750" y="3114040"/>
            <a:ext cx="815340" cy="895985"/>
          </a:xfrm>
          <a:prstGeom prst="roundRect"/>
          <a:solidFill>
            <a:srgbClr val="EDEDED"/>
          </a:solidFill>
        </p:spPr>
      </p:pic>
      <p:cxnSp>
        <p:nvCxnSpPr>
          <p:cNvPr id="30" name="도형 8"/>
          <p:cNvCxnSpPr>
            <a:stCxn id="29" idx="0"/>
            <a:endCxn id="27" idx="2"/>
          </p:cNvCxnSpPr>
          <p:nvPr/>
        </p:nvCxnSpPr>
        <p:spPr>
          <a:xfrm rot="0" flipV="1">
            <a:off x="4629785" y="2635250"/>
            <a:ext cx="5080" cy="479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0680" y="1257935"/>
            <a:ext cx="2962275" cy="878840"/>
          </a:xfrm>
          <a:prstGeom prst="roundRect"/>
          <a:solidFill>
            <a:srgbClr val="EDEDED"/>
          </a:solidFill>
        </p:spPr>
      </p:pic>
      <p:pic>
        <p:nvPicPr>
          <p:cNvPr id="3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1255395"/>
            <a:ext cx="1059815" cy="890270"/>
          </a:xfrm>
          <a:prstGeom prst="roundRect"/>
          <a:solidFill>
            <a:srgbClr val="EDEDED"/>
          </a:solidFill>
        </p:spPr>
      </p:pic>
      <p:cxnSp>
        <p:nvCxnSpPr>
          <p:cNvPr id="33" name="도형 16"/>
          <p:cNvCxnSpPr/>
          <p:nvPr/>
        </p:nvCxnSpPr>
        <p:spPr>
          <a:xfrm rot="0" flipH="1">
            <a:off x="7381875" y="1920240"/>
            <a:ext cx="1380490" cy="142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318510"/>
            <a:ext cx="4114800" cy="955040"/>
          </a:xfrm>
          <a:prstGeom prst="roundRect"/>
          <a:solidFill>
            <a:srgbClr val="EDEDED"/>
          </a:solidFill>
        </p:spPr>
      </p:pic>
      <p:sp>
        <p:nvSpPr>
          <p:cNvPr id="35" name="텍스트 상자 20"/>
          <p:cNvSpPr txBox="1">
            <a:spLocks/>
          </p:cNvSpPr>
          <p:nvPr/>
        </p:nvSpPr>
        <p:spPr>
          <a:xfrm rot="0">
            <a:off x="6821805" y="4425315"/>
            <a:ext cx="41160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Bicycle 스크립트에서 Update( ) 함수에 프레임마다 회전하는 Rotate(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X축과 Y축 그리고 Z축의 값을 0.1로 설정하고 회전하도록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8671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23975" y="4424680"/>
            <a:ext cx="40735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Camera 오브젝트를 StoneMonster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0695" y="5255260"/>
            <a:ext cx="39770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5880" y="1297305"/>
            <a:ext cx="2489200" cy="2975610"/>
          </a:xfrm>
          <a:prstGeom prst="roundRect"/>
          <a:solidFill>
            <a:srgbClr val="EDEDED"/>
          </a:solidFill>
        </p:spPr>
      </p:pic>
      <p:pic>
        <p:nvPicPr>
          <p:cNvPr id="38" name="그림 7" descr="C:/Users/Admin1/AppData/Roaming/PolarisOffice/ETemp/5800_7652896/fImage4216420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297305"/>
            <a:ext cx="3966210" cy="2894965"/>
          </a:xfrm>
          <a:prstGeom prst="roundRect"/>
          <a:solidFill>
            <a:srgbClr val="EDEDED"/>
          </a:solidFill>
        </p:spPr>
      </p:pic>
      <p:pic>
        <p:nvPicPr>
          <p:cNvPr id="39" name="그림 10" descr="C:/Users/Admin1/AppData/Roaming/PolarisOffice/ETemp/5800_7652896/fImage400620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304030"/>
            <a:ext cx="3966210" cy="897890"/>
          </a:xfrm>
          <a:prstGeom prst="roundRect"/>
          <a:solidFill>
            <a:srgbClr val="EDEDED"/>
          </a:solidFill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9875" y="1783715"/>
            <a:ext cx="1306830" cy="19926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