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0" r:id="rId12"/>
  </p:sldMasterIdLst>
  <p:notesMasterIdLst>
    <p:notesMasterId r:id="rId14"/>
  </p:notesMasterIdLst>
  <p:sldIdLst>
    <p:sldId id="296" r:id="rId16"/>
    <p:sldId id="318" r:id="rId17"/>
    <p:sldId id="316" r:id="rId18"/>
    <p:sldId id="297" r:id="rId19"/>
    <p:sldId id="302" r:id="rId20"/>
    <p:sldId id="292" r:id="rId22"/>
    <p:sldId id="303" r:id="rId24"/>
    <p:sldId id="304" r:id="rId26"/>
    <p:sldId id="31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9" Type="http://schemas.openxmlformats.org/officeDocument/2006/relationships/notesSlide" Target="../notesSlides/notesSlide1.xml"></Relationship><Relationship Id="rId13" Type="http://schemas.openxmlformats.org/officeDocument/2006/relationships/image" Target="../media/fImage2062528841.png"></Relationship><Relationship Id="rId14" Type="http://schemas.openxmlformats.org/officeDocument/2006/relationships/image" Target="../media/fImage61932918467.png"></Relationship><Relationship Id="rId15" Type="http://schemas.openxmlformats.org/officeDocument/2006/relationships/image" Target="../media/fImage52682926334.png"></Relationship><Relationship Id="rId16" Type="http://schemas.openxmlformats.org/officeDocument/2006/relationships/image" Target="../media/fImage22421734441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46744741.png"></Relationship><Relationship Id="rId3" Type="http://schemas.openxmlformats.org/officeDocument/2006/relationships/image" Target="../media/fImage44283074464.png"></Relationship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7" Type="http://schemas.openxmlformats.org/officeDocument/2006/relationships/image" Target="../media/fImage127933598467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image" Target="../media/fImage41692996500.png"></Relationship><Relationship Id="rId11" Type="http://schemas.openxmlformats.org/officeDocument/2006/relationships/image" Target="../media/fImage61933009169.png"></Relationship><Relationship Id="rId12" Type="http://schemas.openxmlformats.org/officeDocument/2006/relationships/image" Target="../media/fImage85063176827.png"></Relationship><Relationship Id="rId13" Type="http://schemas.openxmlformats.org/officeDocument/2006/relationships/image" Target="../media/fImage71713035724.png"></Relationship><Relationship Id="rId14" Type="http://schemas.openxmlformats.org/officeDocument/2006/relationships/image" Target="../media/fImage26073051478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9" Type="http://schemas.openxmlformats.org/officeDocument/2006/relationships/image" Target="../media/fImage10263376153.png"></Relationship><Relationship Id="rId10" Type="http://schemas.openxmlformats.org/officeDocument/2006/relationships/image" Target="../media/fImage71523089358.png"></Relationship><Relationship Id="rId11" Type="http://schemas.openxmlformats.org/officeDocument/2006/relationships/image" Target="../media/fImage22421734441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8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632835"/>
            <a:ext cx="41681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캐릭터의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 descr="C:/Users/Admin1/AppData/Roaming/PolarisOffice/ETemp/28880_14730240/fImage275203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40200" cy="361823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17930" y="5256530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불러오기 위해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" descr="C:/Users/Admin1/AppData/Roaming/PolarisOffice/ETemp/28880_14730240/fImage2062528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52265" cy="2085340"/>
          </a:xfrm>
          <a:prstGeom prst="roundRect"/>
          <a:solidFill>
            <a:srgbClr val="EDEDED"/>
          </a:solidFill>
        </p:spPr>
      </p:pic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6006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" descr="C:/Users/Admin1/AppData/Roaming/PolarisOffice/ETemp/28880_14730240/fImage6193291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53255"/>
            <a:ext cx="1490980" cy="1008380"/>
          </a:xfrm>
          <a:prstGeom prst="roundRect"/>
          <a:solidFill>
            <a:srgbClr val="EDEDED"/>
          </a:solidFill>
        </p:spPr>
      </p:pic>
      <p:pic>
        <p:nvPicPr>
          <p:cNvPr id="1172" name="그림 9" descr="C:/Users/Admin1/AppData/Roaming/PolarisOffice/ETemp/28880_14730240/fImage5268292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6290" y="4454525"/>
            <a:ext cx="2565400" cy="1016000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805680"/>
            <a:ext cx="626110" cy="354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57935" y="529590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컨트롤러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8880_14730240/fImage2446744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522980"/>
            <a:ext cx="4144010" cy="1606550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1264285" y="267716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 descr="C:/Users/Admin1/AppData/Roaming/PolarisOffice/ETemp/28880_14730240/fImage4428307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1438275"/>
            <a:ext cx="4149725" cy="1137920"/>
          </a:xfrm>
          <a:prstGeom prst="roundRect"/>
          <a:solidFill>
            <a:srgbClr val="EDEDED"/>
          </a:solidFill>
        </p:spPr>
      </p:pic>
      <p:pic>
        <p:nvPicPr>
          <p:cNvPr id="1176" name="그림 15" descr="C:/Users/Admin1/AppData/Roaming/PolarisOffice/ETemp/28880_14730240/fImage4157131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0020"/>
            <a:ext cx="4152265" cy="3768090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6816090" y="5361305"/>
            <a:ext cx="414972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9520" y="2639060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Dreyar By M.Aure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0" descr="C:/Users/Admin1/AppData/Roaming/PolarisOffice/ETemp/28880_14730240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712210"/>
            <a:ext cx="4143375" cy="173228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70635" y="55511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8" descr="C:/Users/Admin1/AppData/Roaming/PolarisOffice/ETemp/28880_14730240/fImage4169299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005" y="1447165"/>
            <a:ext cx="2557145" cy="1094740"/>
          </a:xfrm>
          <a:prstGeom prst="roundRect"/>
          <a:solidFill>
            <a:srgbClr val="EDEDED"/>
          </a:solidFill>
        </p:spPr>
      </p:pic>
      <p:pic>
        <p:nvPicPr>
          <p:cNvPr id="1185" name="그림 21" descr="C:/Users/Admin1/AppData/Roaming/PolarisOffice/ETemp/28880_14730240/fImage6193300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482090" cy="1085850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23795" y="1857375"/>
            <a:ext cx="624840" cy="351155"/>
          </a:xfrm>
          <a:prstGeom prst="rect"/>
          <a:noFill/>
        </p:spPr>
      </p:pic>
      <p:pic>
        <p:nvPicPr>
          <p:cNvPr id="1186" name="그림 24" descr="C:/Users/Admin1/AppData/Roaming/PolarisOffice/ETemp/28880_14730240/fImage8506317682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2481580" cy="2559050"/>
          </a:xfrm>
          <a:prstGeom prst="roundRect"/>
          <a:solidFill>
            <a:srgbClr val="EDEDED"/>
          </a:solidFill>
        </p:spPr>
      </p:pic>
      <p:pic>
        <p:nvPicPr>
          <p:cNvPr id="1187" name="그림 26" descr="C:/Users/Admin1/AppData/Roaming/PolarisOffice/ETemp/28880_14730240/fImage7171303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0870" y="1447165"/>
            <a:ext cx="1464945" cy="1438910"/>
          </a:xfrm>
          <a:prstGeom prst="roundRect"/>
          <a:solidFill>
            <a:srgbClr val="EDEDED"/>
          </a:solidFill>
        </p:spPr>
      </p:pic>
      <p:pic>
        <p:nvPicPr>
          <p:cNvPr id="1188" name="그림 29" descr="C:/Users/Admin1/AppData/Roaming/PolarisOffice/ETemp/28880_14730240/fImage260730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1710" y="3290570"/>
            <a:ext cx="723900" cy="706755"/>
          </a:xfrm>
          <a:prstGeom prst="roundRect"/>
          <a:solidFill>
            <a:srgbClr val="EDEDED"/>
          </a:solidFill>
        </p:spPr>
      </p:pic>
      <p:cxnSp>
        <p:nvCxnSpPr>
          <p:cNvPr id="1189" name="도형 32"/>
          <p:cNvCxnSpPr>
            <a:stCxn id="1188" idx="0"/>
            <a:endCxn id="1187" idx="2"/>
          </p:cNvCxnSpPr>
          <p:nvPr/>
        </p:nvCxnSpPr>
        <p:spPr>
          <a:xfrm rot="0" flipV="1">
            <a:off x="10233025" y="2885440"/>
            <a:ext cx="635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텍스트 상자 33"/>
          <p:cNvSpPr txBox="1">
            <a:spLocks/>
          </p:cNvSpPr>
          <p:nvPr/>
        </p:nvSpPr>
        <p:spPr>
          <a:xfrm rot="0">
            <a:off x="6835140" y="4159250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23" descr="C:/Users/Admin1/AppData/Roaming/PolarisOffice/ETemp/28880_14730240/fImage10263376153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8410" y="1447165"/>
            <a:ext cx="4118610" cy="16109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0790" y="4378960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애니메이터 </a:t>
            </a:r>
            <a:r>
              <a:rPr lang="ko-KR" sz="1800">
                <a:latin typeface="맑은 고딕" charset="0"/>
                <a:ea typeface="맑은 고딕" charset="0"/>
              </a:rPr>
              <a:t>컨트롤러를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34" descr="C:/Users/Admin1/AppData/Roaming/PolarisOffice/ETemp/28880_14730240/fImage7152308935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204210"/>
            <a:ext cx="4114165" cy="1077595"/>
          </a:xfrm>
          <a:prstGeom prst="roundRect"/>
          <a:solidFill>
            <a:srgbClr val="EDEDED"/>
          </a:solidFill>
        </p:spPr>
      </p:pic>
      <p:pic>
        <p:nvPicPr>
          <p:cNvPr id="1179" name="그림 37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4840" cy="498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497705" y="417195"/>
            <a:ext cx="3192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311015" y="461010"/>
            <a:ext cx="3570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41896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이제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13876_17549616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404620"/>
            <a:ext cx="2760980" cy="2860675"/>
          </a:xfrm>
          <a:prstGeom prst="roundRect"/>
          <a:solidFill>
            <a:srgbClr val="EDEDED"/>
          </a:solidFill>
        </p:spPr>
      </p:pic>
      <p:pic>
        <p:nvPicPr>
          <p:cNvPr id="1136" name="그림 33" descr="C:/Users/Admin1/AppData/Roaming/PolarisOffice/ETemp/13876_17549616/fImage64442294464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2113280"/>
            <a:ext cx="1230630" cy="1670050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8030210" y="3283585"/>
            <a:ext cx="2818765" cy="740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38885" y="4867910"/>
            <a:ext cx="41363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생성한 다음 각각의 버튼 이름을 Kick Button과 Running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07205" y="417195"/>
            <a:ext cx="35826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13876_17549616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5570"/>
            <a:ext cx="2710815" cy="3305175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13876_17549616/fImage9250236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4800" y="2012315"/>
            <a:ext cx="1266190" cy="2070735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13876_17549616/fImage1211533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4935"/>
            <a:ext cx="4159250" cy="1837690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13876_17549616/fImage12373340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461385"/>
            <a:ext cx="416877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35419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lang="ko-KR" sz="1800">
                <a:latin typeface="맑은 고딕" charset="0"/>
                <a:ea typeface="맑은 고딕" charset="0"/>
              </a:rPr>
              <a:t>이제 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AnimationAction 스크립트에 있는 Kick( )함수와 Running( ) 함수를 등록합니다.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98950" y="408940"/>
            <a:ext cx="3590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13876_17549616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27985"/>
            <a:ext cx="4142740" cy="133731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13876_17549616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142740" cy="1343025"/>
          </a:xfrm>
          <a:prstGeom prst="roundRect"/>
          <a:solidFill>
            <a:srgbClr val="EDEDED"/>
          </a:solidFill>
        </p:spPr>
      </p:pic>
      <p:pic>
        <p:nvPicPr>
          <p:cNvPr id="1144" name="그림 6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13876_17549616/fImage9393252299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6680"/>
            <a:ext cx="1351915" cy="2887345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38885" y="4484370"/>
            <a:ext cx="4114165" cy="1662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Animation 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6565" y="4227195"/>
            <a:ext cx="41592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 </a:t>
            </a:r>
            <a:r>
              <a:rPr lang="ko-KR" sz="1800">
                <a:latin typeface="맑은 고딕" charset="0"/>
                <a:ea typeface="맑은 고딕" charset="0"/>
              </a:rPr>
              <a:t>마지막으로 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Idle 애니메이션의 진행이 다 끝나고 다시 Entry 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73550" y="400685"/>
            <a:ext cx="3641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13876_17549616/fImage12123342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1363345"/>
            <a:ext cx="4166235" cy="1201420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13876_17549616/fImage12027344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2735580"/>
            <a:ext cx="4175125" cy="1179195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13876_17549616/fImage18110346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62710"/>
            <a:ext cx="4142740" cy="2686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