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7135" r:id="rId22"/>
    <p:sldMasterId id="2147487136" r:id="rId24"/>
  </p:sldMasterIdLst>
  <p:notesMasterIdLst>
    <p:notesMasterId r:id="rId26"/>
  </p:notesMasterIdLst>
  <p:sldIdLst>
    <p:sldId id="309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2" Type="http://schemas.openxmlformats.org/officeDocument/2006/relationships/slideMaster" Target="slideMasters/slideMaster1.xml"></Relationship><Relationship Id="rId23" Type="http://schemas.openxmlformats.org/officeDocument/2006/relationships/theme" Target="theme/theme1.xml"></Relationship><Relationship Id="rId24" Type="http://schemas.openxmlformats.org/officeDocument/2006/relationships/slideMaster" Target="slideMasters/slideMaster2.xml"></Relationship><Relationship Id="rId26" Type="http://schemas.openxmlformats.org/officeDocument/2006/relationships/notesMaster" Target="notesMasters/notesMaster1.xml"></Relationship><Relationship Id="rId28" Type="http://schemas.openxmlformats.org/officeDocument/2006/relationships/slide" Target="slides/slide1.xml"></Relationship><Relationship Id="rId29" Type="http://schemas.openxmlformats.org/officeDocument/2006/relationships/slide" Target="slides/slide2.xml"></Relationship><Relationship Id="rId30" Type="http://schemas.openxmlformats.org/officeDocument/2006/relationships/slide" Target="slides/slide3.xml"></Relationship><Relationship Id="rId31" Type="http://schemas.openxmlformats.org/officeDocument/2006/relationships/slide" Target="slides/slide4.xml"></Relationship><Relationship Id="rId32" Type="http://schemas.openxmlformats.org/officeDocument/2006/relationships/slide" Target="slides/slide5.xml"></Relationship><Relationship Id="rId33" Type="http://schemas.openxmlformats.org/officeDocument/2006/relationships/slide" Target="slides/slide6.xml"></Relationship><Relationship Id="rId34" Type="http://schemas.openxmlformats.org/officeDocument/2006/relationships/slide" Target="slides/slide7.xml"></Relationship><Relationship Id="rId35" Type="http://schemas.openxmlformats.org/officeDocument/2006/relationships/slide" Target="slides/slide8.xml"></Relationship><Relationship Id="rId36" Type="http://schemas.openxmlformats.org/officeDocument/2006/relationships/slide" Target="slides/slide9.xml"></Relationship><Relationship Id="rId37" Type="http://schemas.openxmlformats.org/officeDocument/2006/relationships/slide" Target="slides/slide10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 rot="0">
            <a:off x="865505" y="0"/>
            <a:ext cx="3241040" cy="2617470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0" latinLnBrk="0">
              <a:buFontTx/>
              <a:buNone/>
            </a:pPr>
          </a:p>
        </p:txBody>
      </p:sp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2362200" y="2072005"/>
            <a:ext cx="6411595" cy="6616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2365375" y="2823845"/>
            <a:ext cx="5059045" cy="5619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Rect 0"/>
          <p:cNvCxnSpPr/>
          <p:nvPr/>
        </p:nvCxnSpPr>
        <p:spPr>
          <a:xfrm rot="0" flipV="1">
            <a:off x="4822825" y="1353820"/>
            <a:ext cx="7349490" cy="5512435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Rect 0"/>
          <p:cNvCxnSpPr/>
          <p:nvPr/>
        </p:nvCxnSpPr>
        <p:spPr>
          <a:xfrm rot="0" flipV="1">
            <a:off x="10467340" y="4727575"/>
            <a:ext cx="1727835" cy="1296035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Rect 0"/>
          <p:cNvCxnSpPr/>
          <p:nvPr/>
        </p:nvCxnSpPr>
        <p:spPr>
          <a:xfrm rot="0" flipV="1">
            <a:off x="17145" y="4399280"/>
            <a:ext cx="3289935" cy="2467610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12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 0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0" latinLnBrk="0">
              <a:buFontTx/>
              <a:buNone/>
            </a:pPr>
          </a:p>
        </p:txBody>
      </p:sp>
      <p:cxnSp>
        <p:nvCxnSpPr>
          <p:cNvPr id="7" name="Rect 0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1028700" y="1816100"/>
            <a:ext cx="10328275" cy="43541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Rect 0"/>
          <p:cNvSpPr txBox="1">
            <a:spLocks/>
          </p:cNvSpPr>
          <p:nvPr>
            <p:ph type="title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11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1040" cy="2617470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1595" cy="6616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</a:t>
            </a: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9045" cy="5619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</a:t>
            </a: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9490" cy="5512435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835" cy="1296035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935" cy="2467610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670" cy="2592070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1540" cy="165608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8385" cy="4724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90205" cy="38207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0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1130" cy="454660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</a:t>
            </a: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1450" cy="111950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685" cy="52451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9445" cy="143256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8425" cy="43541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6345" cy="43541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5105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710" cy="8261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</a:t>
            </a:r>
            <a:r>
              <a:rPr lang="ko-KR" altLang="en-US" sz="1800" cap="none" b="1">
                <a:latin typeface="맑은 고딕" charset="0"/>
                <a:ea typeface="맑은 고딕" charset="0"/>
              </a:rPr>
              <a:t> </a:t>
            </a:r>
            <a:r>
              <a:rPr lang="ko-KR" altLang="en-US" sz="1800" cap="none" b="1">
                <a:latin typeface="맑은 고딕" charset="0"/>
                <a:ea typeface="맑은 고딕" charset="0"/>
              </a:rPr>
              <a:t>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710" cy="36874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</a:t>
            </a:r>
            <a:r>
              <a:rPr lang="ko-KR" altLang="en-US" sz="1600" cap="none" b="0">
                <a:latin typeface="맑은 고딕" charset="0"/>
                <a:ea typeface="맑은 고딕" charset="0"/>
              </a:rPr>
              <a:t> </a:t>
            </a:r>
            <a:r>
              <a:rPr lang="ko-KR" altLang="en-US" sz="1600" cap="none" b="0">
                <a:latin typeface="맑은 고딕" charset="0"/>
                <a:ea typeface="맑은 고딕" charset="0"/>
              </a:rPr>
              <a:t>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905" cy="8261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905" cy="36874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</a:t>
            </a:r>
            <a:r>
              <a:rPr lang="ko-KR" altLang="en-US" sz="2000" cap="none" b="1">
                <a:latin typeface="맑은 고딕" charset="0"/>
                <a:ea typeface="맑은 고딕" charset="0"/>
              </a:rPr>
              <a:t> </a:t>
            </a:r>
            <a:r>
              <a:rPr lang="ko-KR" altLang="en-US" sz="2000" cap="none" b="1">
                <a:latin typeface="맑은 고딕" charset="0"/>
                <a:ea typeface="맑은 고딕" charset="0"/>
              </a:rPr>
              <a:t>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5375" cy="51301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9225" cy="44602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990" cy="52451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/>
          </p:nvPr>
        </p:nvSpPr>
        <p:spPr>
          <a:xfrm rot="0">
            <a:off x="5183505" y="733425"/>
            <a:ext cx="6175375" cy="5130165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9225" cy="44602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990" cy="52451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t 0"/>
          <p:cNvCxnSpPr/>
          <p:nvPr/>
        </p:nvCxnSpPr>
        <p:spPr>
          <a:xfrm rot="0" flipV="1">
            <a:off x="10291445" y="-63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Rect 0"/>
          <p:cNvCxnSpPr/>
          <p:nvPr/>
        </p:nvCxnSpPr>
        <p:spPr>
          <a:xfrm rot="0" flipV="1">
            <a:off x="-15875" y="2140585"/>
            <a:ext cx="3455670" cy="2592070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Rect 0"/>
          <p:cNvSpPr>
            <a:spLocks/>
          </p:cNvSpPr>
          <p:nvPr/>
        </p:nvSpPr>
        <p:spPr>
          <a:xfrm rot="0">
            <a:off x="741045" y="0"/>
            <a:ext cx="2161540" cy="165608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0" latinLnBrk="0">
              <a:buFontTx/>
              <a:buNone/>
            </a:p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953895" y="1312545"/>
            <a:ext cx="7398385" cy="47244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10280" y="2135505"/>
            <a:ext cx="7990205" cy="38207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latinLnBrk="0"/>
            <a:r>
              <a:rPr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defTabSz="914400" latinLnBrk="0"/>
            <a:r>
              <a:rPr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defTabSz="914400" latinLnBrk="0"/>
            <a:r>
              <a:rPr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defTabSz="914400" latinLnBrk="0"/>
            <a:r>
              <a:rPr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defTabSz="914400" latinLnBrk="0"/>
            <a:r>
              <a:rPr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11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8275" cy="435419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1039495" y="1428750"/>
            <a:ext cx="10311130" cy="454660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0" latinLnBrk="0">
              <a:buFontTx/>
              <a:buNone/>
            </a:pPr>
            <a:r>
              <a:rPr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11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153035" y="0"/>
            <a:ext cx="1441450" cy="111950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0" latinLnBrk="0">
              <a:buFontTx/>
              <a:buNone/>
            </a:pPr>
          </a:p>
        </p:txBody>
      </p:sp>
      <p:sp>
        <p:nvSpPr>
          <p:cNvPr id="14" name="Rect 0"/>
          <p:cNvSpPr txBox="1">
            <a:spLocks/>
          </p:cNvSpPr>
          <p:nvPr>
            <p:ph type="title"/>
          </p:nvPr>
        </p:nvSpPr>
        <p:spPr>
          <a:xfrm rot="0">
            <a:off x="1049655" y="745490"/>
            <a:ext cx="10306685" cy="52451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0" latinLnBrk="0">
              <a:buFontTx/>
              <a:buNone/>
            </a:pPr>
            <a:r>
              <a:rPr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Rect 0"/>
          <p:cNvCxnSpPr/>
          <p:nvPr/>
        </p:nvCxnSpPr>
        <p:spPr>
          <a:xfrm rot="0" flipV="1">
            <a:off x="9808845" y="5441315"/>
            <a:ext cx="1909445" cy="143256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ect 0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Rect 0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0" latinLnBrk="0">
              <a:buFontTx/>
              <a:buNone/>
            </a:p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1049655" y="1825625"/>
            <a:ext cx="5178425" cy="43541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309995" y="1825625"/>
            <a:ext cx="5046345" cy="43541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Rect 0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1061085" y="1681480"/>
            <a:ext cx="5045710" cy="8261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0" latinLnBrk="0">
              <a:buFontTx/>
              <a:buNone/>
            </a:pPr>
            <a:r>
              <a:rPr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1061085" y="2505075"/>
            <a:ext cx="5045710" cy="3687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276340" y="1681480"/>
            <a:ext cx="5081905" cy="8261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0" latinLnBrk="0">
              <a:buFontTx/>
              <a:buNone/>
            </a:pPr>
            <a:r>
              <a:rPr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276340" y="2505075"/>
            <a:ext cx="5081905" cy="3687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Rect 0"/>
          <p:cNvSpPr txBox="1">
            <a:spLocks/>
          </p:cNvSpPr>
          <p:nvPr>
            <p:ph type="title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14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0" latinLnBrk="0">
              <a:buFontTx/>
              <a:buNone/>
            </a:pPr>
          </a:p>
        </p:txBody>
      </p:sp>
      <p:cxnSp>
        <p:nvCxnSpPr>
          <p:cNvPr id="6" name="Rect 0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10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0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733425"/>
            <a:ext cx="6175375" cy="51301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049655" y="1411605"/>
            <a:ext cx="3959225" cy="4460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0" latinLnBrk="0">
              <a:buFontTx/>
              <a:buNone/>
            </a:pPr>
            <a:r>
              <a:rPr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Rect 0"/>
          <p:cNvSpPr txBox="1">
            <a:spLocks/>
          </p:cNvSpPr>
          <p:nvPr>
            <p:ph type="title"/>
          </p:nvPr>
        </p:nvSpPr>
        <p:spPr>
          <a:xfrm rot="0">
            <a:off x="1049655" y="745490"/>
            <a:ext cx="3983990" cy="52451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0" latinLnBrk="0">
              <a:buFontTx/>
              <a:buNone/>
            </a:pPr>
            <a:r>
              <a:rPr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12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 0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0" latinLnBrk="0">
              <a:buFontTx/>
              <a:buNone/>
            </a:pPr>
          </a:p>
        </p:txBody>
      </p:sp>
      <p:cxnSp>
        <p:nvCxnSpPr>
          <p:cNvPr id="8" name="Rect 0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Rect 0"/>
          <p:cNvSpPr txBox="1">
            <a:spLocks noChangeAspect="1"/>
          </p:cNvSpPr>
          <p:nvPr>
            <p:ph type="pic"/>
          </p:nvPr>
        </p:nvSpPr>
        <p:spPr>
          <a:xfrm rot="0">
            <a:off x="5183505" y="733425"/>
            <a:ext cx="6175375" cy="5130165"/>
          </a:xfrm>
          <a:prstGeom prst="rect"/>
        </p:spPr>
      </p:sp>
      <p:sp>
        <p:nvSpPr>
          <p:cNvPr id="10" name="Rect 0"/>
          <p:cNvSpPr txBox="1">
            <a:spLocks/>
          </p:cNvSpPr>
          <p:nvPr>
            <p:ph type="body"/>
          </p:nvPr>
        </p:nvSpPr>
        <p:spPr>
          <a:xfrm rot="0">
            <a:off x="1049655" y="1411605"/>
            <a:ext cx="3959225" cy="4460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0" latinLnBrk="0">
              <a:buFontTx/>
              <a:buNone/>
            </a:pPr>
            <a:r>
              <a:rPr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Rect 0"/>
          <p:cNvSpPr txBox="1">
            <a:spLocks/>
          </p:cNvSpPr>
          <p:nvPr>
            <p:ph type="title"/>
          </p:nvPr>
        </p:nvSpPr>
        <p:spPr>
          <a:xfrm rot="0">
            <a:off x="1049655" y="745490"/>
            <a:ext cx="3983990" cy="52451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0" latinLnBrk="0">
              <a:buFontTx/>
              <a:buNone/>
            </a:pPr>
            <a:r>
              <a:rPr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13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slideLayout" Target="../slideLayouts/slideLayout12.xml"></Relationship><Relationship Id="rId3" Type="http://schemas.openxmlformats.org/officeDocument/2006/relationships/slideLayout" Target="../slideLayouts/slideLayout13.xml"></Relationship><Relationship Id="rId4" Type="http://schemas.openxmlformats.org/officeDocument/2006/relationships/slideLayout" Target="../slideLayouts/slideLayout14.xml"></Relationship><Relationship Id="rId5" Type="http://schemas.openxmlformats.org/officeDocument/2006/relationships/slideLayout" Target="../slideLayouts/slideLayout15.xml"></Relationship><Relationship Id="rId6" Type="http://schemas.openxmlformats.org/officeDocument/2006/relationships/slideLayout" Target="../slideLayouts/slideLayout16.xml"></Relationship><Relationship Id="rId7" Type="http://schemas.openxmlformats.org/officeDocument/2006/relationships/slideLayout" Target="../slideLayouts/slideLayout17.xml"></Relationship><Relationship Id="rId8" Type="http://schemas.openxmlformats.org/officeDocument/2006/relationships/slideLayout" Target="../slideLayouts/slideLayout18.xml"></Relationship><Relationship Id="rId9" Type="http://schemas.openxmlformats.org/officeDocument/2006/relationships/slideLayout" Target="../slideLayouts/slideLayout19.xml"></Relationship><Relationship Id="rId10" Type="http://schemas.openxmlformats.org/officeDocument/2006/relationships/slideLayout" Target="../slideLayouts/slideLayout20.xml"></Relationship><Relationship Id="rId11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latinLnBrk="0"/>
            <a:r>
              <a:rPr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defTabSz="914400" latinLnBrk="0"/>
            <a:r>
              <a:rPr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latinLnBrk="0"/>
            <a:r>
              <a:rPr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latinLnBrk="0"/>
            <a:r>
              <a:rPr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latinLnBrk="0"/>
            <a:r>
              <a:rPr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7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7053" r:id="rId1"/>
    <p:sldLayoutId id="2147487054" r:id="rId2"/>
    <p:sldLayoutId id="2147487055" r:id="rId3"/>
    <p:sldLayoutId id="2147487056" r:id="rId4"/>
    <p:sldLayoutId id="2147487057" r:id="rId5"/>
    <p:sldLayoutId id="2147487058" r:id="rId6"/>
    <p:sldLayoutId id="2147487059" r:id="rId7"/>
    <p:sldLayoutId id="2147487060" r:id="rId8"/>
    <p:sldLayoutId id="2147487061" r:id="rId9"/>
    <p:sldLayoutId id="214748706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7063" r:id="rId1"/>
    <p:sldLayoutId id="2147487064" r:id="rId2"/>
    <p:sldLayoutId id="2147487065" r:id="rId3"/>
    <p:sldLayoutId id="2147487066" r:id="rId4"/>
    <p:sldLayoutId id="2147487067" r:id="rId5"/>
    <p:sldLayoutId id="2147487068" r:id="rId6"/>
    <p:sldLayoutId id="2147487069" r:id="rId7"/>
    <p:sldLayoutId id="2147487070" r:id="rId8"/>
    <p:sldLayoutId id="2147487071" r:id="rId9"/>
    <p:sldLayoutId id="214748707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14" Type="http://schemas.openxmlformats.org/officeDocument/2006/relationships/image" Target="../media/fImage20639540941.png"></Relationship><Relationship Id="rId15" Type="http://schemas.openxmlformats.org/officeDocument/2006/relationships/image" Target="../media/fImage221224118467.png"></Relationship><Relationship Id="rId16" Type="http://schemas.openxmlformats.org/officeDocument/2006/relationships/image" Target="../media/fImage235094136334.png"></Relationship><Relationship Id="rId17" Type="http://schemas.openxmlformats.org/officeDocument/2006/relationships/slideLayout" Target="../slideLayouts/slideLayout1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.xml"></Relationship><Relationship Id="rId2" Type="http://schemas.openxmlformats.org/officeDocument/2006/relationships/image" Target="../media/fImage119053306962.png"></Relationship><Relationship Id="rId3" Type="http://schemas.openxmlformats.org/officeDocument/2006/relationships/image" Target="../media/fImage119233314464.png"></Relationship><Relationship Id="rId4" Type="http://schemas.openxmlformats.org/officeDocument/2006/relationships/image" Target="../media/fImage162243335705.png"></Relationship><Relationship Id="rId5" Type="http://schemas.openxmlformats.org/officeDocument/2006/relationships/image" Target="../media/fImage295943348145.png"></Relationship><Relationship Id="rId6" Type="http://schemas.openxmlformats.org/officeDocument/2006/relationships/notesSlide" Target="../notesSlides/notesSlide10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61374016500.png"></Relationship><Relationship Id="rId3" Type="http://schemas.openxmlformats.org/officeDocument/2006/relationships/image" Target="../media/fImage33014029169.png"></Relationship><Relationship Id="rId4" Type="http://schemas.openxmlformats.org/officeDocument/2006/relationships/image" Target="../media/fImage272694165724.png"></Relationship><Relationship Id="rId5" Type="http://schemas.openxmlformats.org/officeDocument/2006/relationships/notesSlide" Target="../notesSlides/notesSlide2.xml"></Relationship><Relationship Id="rId6" Type="http://schemas.openxmlformats.org/officeDocument/2006/relationships/slideLayout" Target="../slideLayouts/slideLayout1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251804271478.png"></Relationship><Relationship Id="rId6" Type="http://schemas.openxmlformats.org/officeDocument/2006/relationships/notesSlide" Target="../notesSlides/notesSlide3.xml"></Relationship><Relationship Id="rId7" Type="http://schemas.openxmlformats.org/officeDocument/2006/relationships/image" Target="../media/fImage2481310641.png"></Relationship><Relationship Id="rId8" Type="http://schemas.openxmlformats.org/officeDocument/2006/relationships/slideLayout" Target="../slideLayouts/slideLayout15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fImage159284579961.png"></Relationship><Relationship Id="rId4" Type="http://schemas.openxmlformats.org/officeDocument/2006/relationships/image" Target="../media/fImage18500461491.png"></Relationship><Relationship Id="rId5" Type="http://schemas.openxmlformats.org/officeDocument/2006/relationships/notesSlide" Target="../notesSlides/notesSlide4.xml"></Relationship><Relationship Id="rId6" Type="http://schemas.openxmlformats.org/officeDocument/2006/relationships/image" Target="../media/fImage144782908467.png"></Relationship><Relationship Id="rId7" Type="http://schemas.openxmlformats.org/officeDocument/2006/relationships/slideLayout" Target="../slideLayouts/slideLayout15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image" Target="../media/fImage119634546827.png"></Relationship><Relationship Id="rId5" Type="http://schemas.openxmlformats.org/officeDocument/2006/relationships/notesSlide" Target="../notesSlides/notesSlide5.xml"></Relationship><Relationship Id="rId6" Type="http://schemas.openxmlformats.org/officeDocument/2006/relationships/image" Target="../media/fImage129644289358.png"></Relationship><Relationship Id="rId7" Type="http://schemas.openxmlformats.org/officeDocument/2006/relationships/image" Target="../media/fImage330254316962.png"></Relationship><Relationship Id="rId8" Type="http://schemas.openxmlformats.org/officeDocument/2006/relationships/image" Target="../media/fImage22144414464.png"></Relationship><Relationship Id="rId9" Type="http://schemas.openxmlformats.org/officeDocument/2006/relationships/slideLayout" Target="../slideLayouts/slideLayout1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68893056334.png"></Relationship><Relationship Id="rId3" Type="http://schemas.openxmlformats.org/officeDocument/2006/relationships/image" Target="../media/fImage217263086500.png"></Relationship><Relationship Id="rId4" Type="http://schemas.openxmlformats.org/officeDocument/2006/relationships/image" Target="../media/fImage118363099169.png"></Relationship><Relationship Id="rId5" Type="http://schemas.openxmlformats.org/officeDocument/2006/relationships/notesSlide" Target="../notesSlides/notesSlide6.xml"></Relationship><Relationship Id="rId6" Type="http://schemas.openxmlformats.org/officeDocument/2006/relationships/image" Target="../media/fImage116732928467.png"></Relationship><Relationship Id="rId7" Type="http://schemas.openxmlformats.org/officeDocument/2006/relationships/slideLayout" Target="../slideLayouts/slideLayout15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.xml"></Relationship><Relationship Id="rId2" Type="http://schemas.openxmlformats.org/officeDocument/2006/relationships/image" Target="../media/fImage1537327441.png"></Relationship><Relationship Id="rId3" Type="http://schemas.openxmlformats.org/officeDocument/2006/relationships/image" Target="../media/fImage164632916334.png"></Relationship><Relationship Id="rId4" Type="http://schemas.openxmlformats.org/officeDocument/2006/relationships/image" Target="../media/fImage296172926500.png"></Relationship><Relationship Id="rId5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.xml"></Relationship><Relationship Id="rId2" Type="http://schemas.openxmlformats.org/officeDocument/2006/relationships/image" Target="../media/fImage146823049169.png"></Relationship><Relationship Id="rId3" Type="http://schemas.openxmlformats.org/officeDocument/2006/relationships/image" Target="../media/fImage18500461491.png"></Relationship><Relationship Id="rId4" Type="http://schemas.openxmlformats.org/officeDocument/2006/relationships/image" Target="../media/fImage176503065724.png"></Relationship><Relationship Id="rId5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.xml"></Relationship><Relationship Id="rId2" Type="http://schemas.openxmlformats.org/officeDocument/2006/relationships/image" Target="../media/fImage154223161478.png"></Relationship><Relationship Id="rId3" Type="http://schemas.openxmlformats.org/officeDocument/2006/relationships/image" Target="../media/fImage217263086500.png"></Relationship><Relationship Id="rId4" Type="http://schemas.openxmlformats.org/officeDocument/2006/relationships/image" Target="../media/fImage185463209358.png"></Relationship><Relationship Id="rId5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상자 1"/>
          <p:cNvSpPr txBox="1">
            <a:spLocks/>
          </p:cNvSpPr>
          <p:nvPr/>
        </p:nvSpPr>
        <p:spPr>
          <a:xfrm rot="0">
            <a:off x="4531360" y="40767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2"/>
          <p:cNvSpPr txBox="1">
            <a:spLocks/>
          </p:cNvSpPr>
          <p:nvPr/>
        </p:nvSpPr>
        <p:spPr>
          <a:xfrm rot="0">
            <a:off x="1221105" y="5511800"/>
            <a:ext cx="41560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PlayFab 사이트에 접속하여 PlayFab에 로그인합니다.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3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740" y="3740785"/>
            <a:ext cx="4146550" cy="1696720"/>
          </a:xfrm>
          <a:prstGeom prst="rect"/>
          <a:noFill/>
        </p:spPr>
      </p:pic>
      <p:sp>
        <p:nvSpPr>
          <p:cNvPr id="40" name="텍스트 상자 4"/>
          <p:cNvSpPr txBox="1">
            <a:spLocks/>
          </p:cNvSpPr>
          <p:nvPr/>
        </p:nvSpPr>
        <p:spPr>
          <a:xfrm rot="0">
            <a:off x="1230630" y="268033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첫번째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Google에서 PlayFab을 입력하고 Azure PlayFab이라는 사이트에 접속합니다.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5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13815"/>
            <a:ext cx="4140200" cy="1273175"/>
          </a:xfrm>
          <a:prstGeom prst="roundRect"/>
          <a:solidFill>
            <a:srgbClr val="EDEDED"/>
          </a:solidFill>
        </p:spPr>
      </p:pic>
      <p:sp>
        <p:nvSpPr>
          <p:cNvPr id="42" name="텍스트 상자 6"/>
          <p:cNvSpPr txBox="1">
            <a:spLocks/>
          </p:cNvSpPr>
          <p:nvPr/>
        </p:nvSpPr>
        <p:spPr>
          <a:xfrm rot="0">
            <a:off x="6824980" y="5514340"/>
            <a:ext cx="41243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그다음 PlayFab에 전자 메일 주소와 암호를 입력하고 로그인을 선택합니다.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3" name="그림 7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13180"/>
            <a:ext cx="4124325" cy="40411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14850" y="407670"/>
            <a:ext cx="31584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 txBox="1">
            <a:spLocks/>
          </p:cNvSpPr>
          <p:nvPr/>
        </p:nvSpPr>
        <p:spPr>
          <a:xfrm rot="0">
            <a:off x="6876415" y="4995545"/>
            <a:ext cx="409765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그런 다음 Leader Border Panel 오브젝트에 있는 Image 컴포넌트에 Texture 폴더에 있는 Leader Border Panel 텍스처를 넣어줍니다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Rect 0"/>
          <p:cNvSpPr txBox="1">
            <a:spLocks/>
          </p:cNvSpPr>
          <p:nvPr/>
        </p:nvSpPr>
        <p:spPr>
          <a:xfrm rot="0">
            <a:off x="1238885" y="2909570"/>
            <a:ext cx="41243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그러고 나서 Leader Border Panel의 앵커를 지정하고 위치를 설정합니다.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3" name="그림 54" descr="C:/Users/Admin1/AppData/Roaming/PolarisOffice/ETemp/20476_21866432/fImage11905330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973830"/>
            <a:ext cx="4130040" cy="1496695"/>
          </a:xfrm>
          <a:prstGeom prst="roundRect"/>
          <a:solidFill>
            <a:srgbClr val="EDEDED"/>
          </a:solidFill>
        </p:spPr>
      </p:pic>
      <p:pic>
        <p:nvPicPr>
          <p:cNvPr id="84" name="그림 55" descr="C:/Users/Admin1/AppData/Roaming/PolarisOffice/ETemp/20476_21866432/fImage11923331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426210"/>
            <a:ext cx="4123690" cy="1367790"/>
          </a:xfrm>
          <a:prstGeom prst="roundRect"/>
          <a:solidFill>
            <a:srgbClr val="EDEDED"/>
          </a:solidFill>
        </p:spPr>
      </p:pic>
      <p:sp>
        <p:nvSpPr>
          <p:cNvPr id="85" name="텍스트 상자 60"/>
          <p:cNvSpPr txBox="1">
            <a:spLocks/>
          </p:cNvSpPr>
          <p:nvPr/>
        </p:nvSpPr>
        <p:spPr>
          <a:xfrm rot="0">
            <a:off x="1227455" y="5549900"/>
            <a:ext cx="41243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그다음 Ranking Text의 앵커를 지정하고 위치와 크기를 설정합니다.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6" name="그림 61" descr="C:/Users/Admin1/AppData/Roaming/PolarisOffice/ETemp/20476_21866432/fImage1622433357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1441450"/>
            <a:ext cx="4132580" cy="2229485"/>
          </a:xfrm>
          <a:prstGeom prst="roundRect"/>
          <a:solidFill>
            <a:srgbClr val="EDEDED"/>
          </a:solidFill>
        </p:spPr>
      </p:pic>
      <p:pic>
        <p:nvPicPr>
          <p:cNvPr id="87" name="그림 64" descr="C:/Users/Admin1/AppData/Roaming/PolarisOffice/ETemp/20476_21866432/fImage29594334814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075" y="3798570"/>
            <a:ext cx="4142740" cy="10388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1360" y="40767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4" name="그림 3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63040"/>
            <a:ext cx="2171700" cy="3775710"/>
          </a:xfrm>
          <a:prstGeom prst="roundRect"/>
          <a:solidFill>
            <a:srgbClr val="EDEDED"/>
          </a:solidFill>
        </p:spPr>
      </p:pic>
      <p:pic>
        <p:nvPicPr>
          <p:cNvPr id="45" name="그림 3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57600" y="2302510"/>
            <a:ext cx="1738630" cy="2112645"/>
          </a:xfrm>
          <a:prstGeom prst="roundRect"/>
          <a:solidFill>
            <a:srgbClr val="EDEDED"/>
          </a:solidFill>
        </p:spPr>
      </p:pic>
      <p:sp>
        <p:nvSpPr>
          <p:cNvPr id="46" name="텍스트 상자 38"/>
          <p:cNvSpPr txBox="1">
            <a:spLocks/>
          </p:cNvSpPr>
          <p:nvPr/>
        </p:nvSpPr>
        <p:spPr>
          <a:xfrm rot="0">
            <a:off x="1230630" y="5453380"/>
            <a:ext cx="41490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고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Game DB에 설정을 선택한 다음 타이틀 설정을 선택합니다.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7" name="그림 41" descr="C:/Users/Admin1/AppData/Roaming/PolarisOffice/ETemp/20476_21866432/fImage27269416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63040"/>
            <a:ext cx="4133850" cy="2710815"/>
          </a:xfrm>
          <a:prstGeom prst="rect"/>
          <a:noFill/>
        </p:spPr>
      </p:pic>
      <p:sp>
        <p:nvSpPr>
          <p:cNvPr id="48" name="텍스트 상자 42"/>
          <p:cNvSpPr txBox="1">
            <a:spLocks/>
          </p:cNvSpPr>
          <p:nvPr/>
        </p:nvSpPr>
        <p:spPr>
          <a:xfrm rot="0">
            <a:off x="6816725" y="4349750"/>
            <a:ext cx="413385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마지막으로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타이틀 설정에서 API 기능을 선택합니다.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API 기능은 클라이언트에서 Playfab에 있는 데이터에 접근을 허용할 수 있도록 설정할 수 있습니다.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1360" y="40767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1"/>
          <p:cNvSpPr txBox="1">
            <a:spLocks/>
          </p:cNvSpPr>
          <p:nvPr/>
        </p:nvSpPr>
        <p:spPr>
          <a:xfrm rot="0">
            <a:off x="1222375" y="5270500"/>
            <a:ext cx="4149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기능에서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클라이언트가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플레이어의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통계를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게시할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수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있도록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허용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]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를 선택하고 저장합니다.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0" name="그림 2" descr="C:/Users/Admin1/AppData/Roaming/PolarisOffice/ETemp/20476_21866432/fImage25180427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95730"/>
            <a:ext cx="4149725" cy="3735070"/>
          </a:xfrm>
          <a:prstGeom prst="rect"/>
          <a:noFill/>
        </p:spPr>
      </p:pic>
      <p:sp>
        <p:nvSpPr>
          <p:cNvPr id="51" name="텍스트 상자 3"/>
          <p:cNvSpPr txBox="1">
            <a:spLocks/>
          </p:cNvSpPr>
          <p:nvPr/>
        </p:nvSpPr>
        <p:spPr>
          <a:xfrm rot="0">
            <a:off x="6824980" y="4436745"/>
            <a:ext cx="413258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타이틀 설정에서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클라이언트 프로필 옵션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을 선택합니다.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클라이언트 프로필 옵션은 Playfab의 프로필 속성에 있는 데이터의 접근을 관리하는 옵션입니다.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2" name="그림 11" descr="C:/Users/Admin1/AppData/Roaming/PolarisOffice/ETemp/20476_21866432/fImage24813106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396365"/>
            <a:ext cx="4126865" cy="29019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1360" y="40767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7" name="그림 1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68485" y="2120265"/>
            <a:ext cx="1472565" cy="2312035"/>
          </a:xfrm>
          <a:prstGeom prst="roundRect"/>
          <a:solidFill>
            <a:srgbClr val="EDEDED"/>
          </a:solidFill>
        </p:spPr>
      </p:pic>
      <p:sp>
        <p:nvSpPr>
          <p:cNvPr id="58" name="텍스트 상자 18"/>
          <p:cNvSpPr txBox="1">
            <a:spLocks/>
          </p:cNvSpPr>
          <p:nvPr/>
        </p:nvSpPr>
        <p:spPr>
          <a:xfrm rot="0">
            <a:off x="6816725" y="5266690"/>
            <a:ext cx="41160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그러고 나서 UI에 Image를 생성한 다음 Score Panel이라는 이름으로 정의합니다.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9" name="그림 19" descr="C:/Users/Admin1/AppData/Roaming/PolarisOffice/ETemp/20476_21866432/fImage1850046149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46530"/>
            <a:ext cx="2504440" cy="3642995"/>
          </a:xfrm>
          <a:prstGeom prst="roundRect"/>
          <a:solidFill>
            <a:srgbClr val="EDEDED"/>
          </a:solidFill>
        </p:spPr>
      </p:pic>
      <p:sp>
        <p:nvSpPr>
          <p:cNvPr id="61" name="텍스트 상자 25"/>
          <p:cNvSpPr txBox="1">
            <a:spLocks/>
          </p:cNvSpPr>
          <p:nvPr/>
        </p:nvSpPr>
        <p:spPr>
          <a:xfrm rot="0">
            <a:off x="1253490" y="5272405"/>
            <a:ext cx="41167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클라이언트 프로필 옵션에서 표시 이름과 위치를 활성화하고 저장합니다.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2" name="그림 28" descr="C:/Users/Admin1/AppData/Roaming/PolarisOffice/ETemp/20476_21866432/fImage14478290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060" y="1449070"/>
            <a:ext cx="4120515" cy="36785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0225" y="407670"/>
            <a:ext cx="35077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65" name="그림 3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37640"/>
            <a:ext cx="4124325" cy="2079625"/>
          </a:xfrm>
          <a:prstGeom prst="rect"/>
          <a:noFill/>
        </p:spPr>
      </p:pic>
      <p:sp>
        <p:nvSpPr>
          <p:cNvPr id="66" name="텍스트 상자 31"/>
          <p:cNvSpPr txBox="1">
            <a:spLocks/>
          </p:cNvSpPr>
          <p:nvPr/>
        </p:nvSpPr>
        <p:spPr>
          <a:xfrm>
            <a:off x="6833870" y="3607435"/>
            <a:ext cx="412496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CharacterSystem 스크립트에서 Photon View 데이터를 실시간으로 동기화하기 위해 OnPhotonSerializeView( ) 함수를 선언합니다.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그런 다음 로컬 오브젝트의 데이터를 보내주고, 원격 오브젝트가 데이터를 받을 수 있도록 설정합니다.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15"/>
          <p:cNvSpPr txBox="1">
            <a:spLocks/>
          </p:cNvSpPr>
          <p:nvPr/>
        </p:nvSpPr>
        <p:spPr>
          <a:xfrm rot="0">
            <a:off x="1321435" y="4194810"/>
            <a:ext cx="387032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마지막으로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빈 게임 오브젝트를 생성하고 User Interface Manager라는 이름으로 정의합니다.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 UIManager 스크립트를 생성하고 USer Interface Manager 오브젝트에 넣어줍니다.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8" name="그림 16" descr="C:/Users/Admin1/AppData/Roaming/PolarisOffice/ETemp/20476_21866432/fImage12964428935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39870" y="1437640"/>
            <a:ext cx="1339215" cy="1581785"/>
          </a:xfrm>
          <a:prstGeom prst="roundRect"/>
          <a:solidFill>
            <a:srgbClr val="EDEDED"/>
          </a:solidFill>
        </p:spPr>
      </p:pic>
      <p:pic>
        <p:nvPicPr>
          <p:cNvPr id="69" name="그림 17" descr="C:/Users/Admin1/AppData/Roaming/PolarisOffice/ETemp/20476_21866432/fImage33025431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8895" y="1437640"/>
            <a:ext cx="2456180" cy="2561590"/>
          </a:xfrm>
          <a:prstGeom prst="roundRect"/>
          <a:solidFill>
            <a:srgbClr val="EDEDED"/>
          </a:solidFill>
        </p:spPr>
      </p:pic>
      <p:pic>
        <p:nvPicPr>
          <p:cNvPr id="70" name="그림 18" descr="C:/Users/Admin1/AppData/Roaming/PolarisOffice/ETemp/20476_21866432/fImage2214441446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46905" y="3424555"/>
            <a:ext cx="522605" cy="584200"/>
          </a:xfrm>
          <a:prstGeom prst="roundRect"/>
          <a:solidFill>
            <a:srgbClr val="EDEDED"/>
          </a:solidFill>
        </p:spPr>
      </p:pic>
      <p:cxnSp>
        <p:nvCxnSpPr>
          <p:cNvPr id="71" name="도형 19"/>
          <p:cNvCxnSpPr>
            <a:stCxn id="70" idx="0"/>
            <a:endCxn id="68" idx="2"/>
          </p:cNvCxnSpPr>
          <p:nvPr/>
        </p:nvCxnSpPr>
        <p:spPr>
          <a:xfrm rot="0" flipV="1">
            <a:off x="4707890" y="3018790"/>
            <a:ext cx="1905" cy="4064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0225" y="407670"/>
            <a:ext cx="35077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3" name="Rect 0"/>
          <p:cNvSpPr txBox="1">
            <a:spLocks/>
          </p:cNvSpPr>
          <p:nvPr/>
        </p:nvSpPr>
        <p:spPr>
          <a:xfrm>
            <a:off x="1230630" y="5269865"/>
            <a:ext cx="41459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이제 Score Panel 오브젝트의 하위 오브젝트로 Text를 생성한 다음 Crystal Score Text라는 이름으로 정의합니다.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Rect 0"/>
          <p:cNvSpPr txBox="1">
            <a:spLocks/>
          </p:cNvSpPr>
          <p:nvPr/>
        </p:nvSpPr>
        <p:spPr>
          <a:xfrm rot="0">
            <a:off x="6833870" y="2800985"/>
            <a:ext cx="41243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 Crystal Score Text의 앵커를 지정하고 위치와 크기를 설정합니다.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7" name="그림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7155" y="1927860"/>
            <a:ext cx="1463040" cy="2727960"/>
          </a:xfrm>
          <a:prstGeom prst="roundRect"/>
          <a:solidFill>
            <a:srgbClr val="EDEDED"/>
          </a:solidFill>
        </p:spPr>
      </p:pic>
      <p:pic>
        <p:nvPicPr>
          <p:cNvPr id="68" name="그림 37" descr="C:/Users/Admin1/AppData/Roaming/PolarisOffice/ETemp/20476_21866432/fImage21726308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40815"/>
            <a:ext cx="2569845" cy="3689350"/>
          </a:xfrm>
          <a:prstGeom prst="roundRect"/>
          <a:solidFill>
            <a:srgbClr val="EDEDED"/>
          </a:solidFill>
        </p:spPr>
      </p:pic>
      <p:pic>
        <p:nvPicPr>
          <p:cNvPr id="69" name="그림 3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775" y="1431290"/>
            <a:ext cx="4130040" cy="1271270"/>
          </a:xfrm>
          <a:prstGeom prst="roundRect"/>
          <a:solidFill>
            <a:srgbClr val="EDEDED"/>
          </a:solidFill>
        </p:spPr>
      </p:pic>
      <p:sp>
        <p:nvSpPr>
          <p:cNvPr id="70" name="텍스트 상자 1"/>
          <p:cNvSpPr txBox="1">
            <a:spLocks/>
          </p:cNvSpPr>
          <p:nvPr/>
        </p:nvSpPr>
        <p:spPr>
          <a:xfrm rot="0">
            <a:off x="6843395" y="5269865"/>
            <a:ext cx="41192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Score Panel 오브젝트의 앵커를 지정하고 크기와 위치를 설정합니다.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1" name="그림 2" descr="C:/Users/Admin1/AppData/Roaming/PolarisOffice/ETemp/20476_21866432/fImage11673292846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9110" y="3874770"/>
            <a:ext cx="4116705" cy="12960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0225" y="407670"/>
            <a:ext cx="3508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 txBox="1">
            <a:spLocks/>
          </p:cNvSpPr>
          <p:nvPr/>
        </p:nvSpPr>
        <p:spPr>
          <a:xfrm rot="0">
            <a:off x="6843395" y="4995545"/>
            <a:ext cx="411416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Score Panel 오브젝트의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 컴포넌트에 Texture 폴더에 있는 Score Panel 텍스처를 넣어줍니다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13"/>
          <p:cNvSpPr txBox="1">
            <a:spLocks/>
          </p:cNvSpPr>
          <p:nvPr/>
        </p:nvSpPr>
        <p:spPr>
          <a:xfrm rot="0">
            <a:off x="1255395" y="5270500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그다음 UIManager 스크립트에서 UIManager를 싱글톤 패턴으로 선언하고 텍스트 변수를 선언합니다.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3" name="그림 14" descr="C:/Users/Admin1/AppData/Roaming/PolarisOffice/ETemp/20476_21866432/fImage15373274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46530"/>
            <a:ext cx="4140835" cy="3691255"/>
          </a:xfrm>
          <a:prstGeom prst="roundRect"/>
          <a:solidFill>
            <a:srgbClr val="EDEDED"/>
          </a:solidFill>
        </p:spPr>
      </p:pic>
      <p:pic>
        <p:nvPicPr>
          <p:cNvPr id="74" name="그림 30" descr="C:/Users/Admin1/AppData/Roaming/PolarisOffice/ETemp/20476_21866432/fImage16463291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0220" y="1445895"/>
            <a:ext cx="4117340" cy="2079625"/>
          </a:xfrm>
          <a:prstGeom prst="roundRect"/>
          <a:solidFill>
            <a:srgbClr val="EDEDED"/>
          </a:solidFill>
        </p:spPr>
      </p:pic>
      <p:pic>
        <p:nvPicPr>
          <p:cNvPr id="75" name="그림 33" descr="C:/Users/Admin1/AppData/Roaming/PolarisOffice/ETemp/20476_21866432/fImage29617292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3710940"/>
            <a:ext cx="4118610" cy="1210945"/>
          </a:xfrm>
          <a:prstGeom prst="roundRect"/>
          <a:solidFill>
            <a:srgbClr val="EDEDED"/>
          </a:solidFill>
        </p:spPr>
      </p:pic>
      <p:cxnSp>
        <p:nvCxnSpPr>
          <p:cNvPr id="76" name="도형 36"/>
          <p:cNvCxnSpPr/>
          <p:nvPr/>
        </p:nvCxnSpPr>
        <p:spPr>
          <a:xfrm rot="0" flipV="1">
            <a:off x="10449560" y="1779270"/>
            <a:ext cx="374650" cy="23444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0225" y="407670"/>
            <a:ext cx="3508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 txBox="1">
            <a:spLocks/>
          </p:cNvSpPr>
          <p:nvPr/>
        </p:nvSpPr>
        <p:spPr>
          <a:xfrm rot="0">
            <a:off x="6876415" y="5269865"/>
            <a:ext cx="40811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UI에서 Image를 생성하고 Leader Border Panel이라는 이름으로 정의합니다.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Rect 0"/>
          <p:cNvSpPr txBox="1">
            <a:spLocks/>
          </p:cNvSpPr>
          <p:nvPr/>
        </p:nvSpPr>
        <p:spPr>
          <a:xfrm rot="0">
            <a:off x="1255395" y="5270500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 Crystal Score Text의 텍스트 컴포넌트에 Font Size와 Alignment를 설정합니다.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7" name="그림 37" descr="C:/Users/Admin1/AppData/Roaming/PolarisOffice/ETemp/20476_21866432/fImage14682304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447800"/>
            <a:ext cx="4131945" cy="3632200"/>
          </a:xfrm>
          <a:prstGeom prst="roundRect"/>
          <a:solidFill>
            <a:srgbClr val="EDEDED"/>
          </a:solidFill>
        </p:spPr>
      </p:pic>
      <p:pic>
        <p:nvPicPr>
          <p:cNvPr id="78" name="그림 40" descr="C:/Users/Admin1/AppData/Roaming/PolarisOffice/ETemp/20476_21866432/fImage1850046149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83400" y="1446530"/>
            <a:ext cx="2394585" cy="3683000"/>
          </a:xfrm>
          <a:prstGeom prst="roundRect"/>
          <a:solidFill>
            <a:srgbClr val="EDEDED"/>
          </a:solidFill>
        </p:spPr>
      </p:pic>
      <p:pic>
        <p:nvPicPr>
          <p:cNvPr id="79" name="그림 41" descr="C:/Users/Admin1/AppData/Roaming/PolarisOffice/ETemp/20476_21866432/fImage17650306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10700" y="1986280"/>
            <a:ext cx="1546860" cy="25863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0225" y="407670"/>
            <a:ext cx="3508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 txBox="1">
            <a:spLocks/>
          </p:cNvSpPr>
          <p:nvPr/>
        </p:nvSpPr>
        <p:spPr>
          <a:xfrm rot="0">
            <a:off x="6876415" y="4995545"/>
            <a:ext cx="40894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이제 Leader Border Panel 오브젝트의 하위 오브젝트에 Text를 생성한 다음 Ranking Text라는 이름으로 정의합니다.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Rect 0"/>
          <p:cNvSpPr txBox="1">
            <a:spLocks/>
          </p:cNvSpPr>
          <p:nvPr/>
        </p:nvSpPr>
        <p:spPr>
          <a:xfrm rot="0">
            <a:off x="1247140" y="4164965"/>
            <a:ext cx="41325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그런 다음 CharacterSystem 스크립트에서 PlayFabDataSave( ) 함수를 선언합니다.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마지막으로 PlayFab에 score변수를 저장한 다음, 서버에서 사용할 변수의 이름을 설정합니다.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0" name="그림 44" descr="C:/Users/Admin1/AppData/Roaming/PolarisOffice/ETemp/20476_21866432/fImage15422316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446530"/>
            <a:ext cx="4131945" cy="2619375"/>
          </a:xfrm>
          <a:prstGeom prst="rect"/>
          <a:noFill/>
        </p:spPr>
      </p:pic>
      <p:pic>
        <p:nvPicPr>
          <p:cNvPr id="81" name="그림 46" descr="C:/Users/Admin1/AppData/Roaming/PolarisOffice/ETemp/20476_21866432/fImage21726308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75145" y="1438275"/>
            <a:ext cx="2536190" cy="3367405"/>
          </a:xfrm>
          <a:prstGeom prst="roundRect"/>
          <a:solidFill>
            <a:srgbClr val="EDEDED"/>
          </a:solidFill>
        </p:spPr>
      </p:pic>
      <p:pic>
        <p:nvPicPr>
          <p:cNvPr id="82" name="그림 51" descr="C:/Users/Admin1/AppData/Roaming/PolarisOffice/ETemp/20476_21866432/fImage18546320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02140" y="2027555"/>
            <a:ext cx="1455420" cy="21875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10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