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47" r:id="rId12"/>
  </p:sldMasterIdLst>
  <p:notesMasterIdLst>
    <p:notesMasterId r:id="rId14"/>
  </p:notesMasterIdLst>
  <p:sldIdLst>
    <p:sldId id="315" r:id="rId16"/>
    <p:sldId id="319" r:id="rId17"/>
    <p:sldId id="320" r:id="rId18"/>
    <p:sldId id="334" r:id="rId19"/>
    <p:sldId id="321" r:id="rId20"/>
    <p:sldId id="33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6" Type="http://schemas.openxmlformats.org/officeDocument/2006/relationships/image" Target="../media/fImage44284142391.png"></Relationship><Relationship Id="rId7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7550" y="43307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 descr="C:/Users/Admin1/AppData/Roaming/PolarisOffice/ETemp/2752_22058296/fImage40558124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26" name="그림 4" descr="C:/Users/Admin1/AppData/Roaming/PolarisOffice/ETemp/2752_22058296/fImage21186246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690" cy="4002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79525" y="5566410"/>
            <a:ext cx="40919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 descr="C:/Users/Admin1/AppData/Roaming/PolarisOffice/ETemp/2752_22058296/fImage403992247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8415" y="1392555"/>
            <a:ext cx="4083050" cy="4030980"/>
          </a:xfrm>
          <a:prstGeom prst="rect"/>
          <a:noFill/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34505" y="3074670"/>
            <a:ext cx="4258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 descr="C:/Users/Admin1/AppData/Roaming/PolarisOffice/ETemp/2752_22058296/fImage6991249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4252595" cy="1605280"/>
          </a:xfrm>
          <a:prstGeom prst="roundRect"/>
          <a:solidFill>
            <a:srgbClr val="EDEDED"/>
          </a:solidFill>
        </p:spPr>
      </p:pic>
      <p:pic>
        <p:nvPicPr>
          <p:cNvPr id="40" name="그림 10" descr="C:/Users/Admin1/AppData/Roaming/PolarisOffice/ETemp/2752_22058296/fImage3910250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310380"/>
            <a:ext cx="743585" cy="762635"/>
          </a:xfrm>
          <a:prstGeom prst="roundRect"/>
          <a:solidFill>
            <a:srgbClr val="EDEDED"/>
          </a:solidFill>
        </p:spPr>
      </p:pic>
      <p:pic>
        <p:nvPicPr>
          <p:cNvPr id="41" name="그림 11" descr="C:/Users/Admin1/AppData/Roaming/PolarisOffice/ETemp/2752_22058296/fImage6782251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4235" y="4177665"/>
            <a:ext cx="2613025" cy="1012190"/>
          </a:xfrm>
          <a:prstGeom prst="roundRect"/>
          <a:solidFill>
            <a:srgbClr val="EDEDED"/>
          </a:solidFill>
        </p:spPr>
      </p:pic>
      <p:pic>
        <p:nvPicPr>
          <p:cNvPr id="42" name="그림 16" descr="C:/Users/Admin1/AppData/Roaming/PolarisOffice/ETemp/2752_22058296/fImage224217252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58430" y="4462780"/>
            <a:ext cx="597535" cy="450215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767830" y="5373370"/>
            <a:ext cx="432943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유니티 </a:t>
            </a:r>
            <a:r>
              <a:rPr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3340" y="5210175"/>
            <a:ext cx="4048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14820" y="5487035"/>
            <a:ext cx="43084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 descr="C:/Users/Admin1/AppData/Roaming/PolarisOffice/ETemp/2752_22058296/fImage28611254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84300"/>
            <a:ext cx="4057015" cy="3728085"/>
          </a:xfrm>
          <a:prstGeom prst="rect"/>
          <a:noFill/>
        </p:spPr>
      </p:pic>
      <p:pic>
        <p:nvPicPr>
          <p:cNvPr id="42" name="그림 22" descr="C:/Users/Admin1/AppData/Roaming/PolarisOffice/ETemp/2752_22058296/fImage26744255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83665"/>
            <a:ext cx="4299585" cy="2543810"/>
          </a:xfrm>
          <a:prstGeom prst="rect"/>
          <a:noFill/>
        </p:spPr>
      </p:pic>
      <p:pic>
        <p:nvPicPr>
          <p:cNvPr id="43" name="그림 24" descr="C:/Users/Admin1/AppData/Roaming/PolarisOffice/ETemp/2752_22058296/fImage23715256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4187825"/>
            <a:ext cx="4310380" cy="1181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3340" y="4102735"/>
            <a:ext cx="40570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 descr="C:/Users/Admin1/AppData/Roaming/PolarisOffice/ETemp/2752_22058296/fImage2016136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1435" y="1391920"/>
            <a:ext cx="4067175" cy="2586990"/>
          </a:xfrm>
          <a:prstGeom prst="rect"/>
          <a:noFill/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205095"/>
            <a:ext cx="4260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Animator 폴더에</a:t>
            </a:r>
            <a:r>
              <a:rPr sz="1800">
                <a:latin typeface="맑은 고딕" charset="0"/>
                <a:ea typeface="맑은 고딕" charset="0"/>
              </a:rPr>
              <a:t>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 descr="C:/Users/Admin1/AppData/Roaming/PolarisOffice/ETemp/2752_22058296/fImage41571406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79855"/>
            <a:ext cx="4255135" cy="3672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5620" y="419735"/>
            <a:ext cx="3528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 descr="C:/Users/Admin1/AppData/Roaming/PolarisOffice/ETemp/2752_22058296/fImage476511379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366520"/>
            <a:ext cx="4204335" cy="3667760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2011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</a:t>
            </a:r>
            <a:r>
              <a:rPr sz="1800">
                <a:latin typeface="맑은 고딕" charset="0"/>
                <a:ea typeface="맑은 고딕" charset="0"/>
              </a:rPr>
              <a:t>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Dancing </a:t>
            </a:r>
            <a:r>
              <a:rPr sz="1800">
                <a:latin typeface="맑은 고딕" charset="0"/>
                <a:ea typeface="맑은 고딕" charset="0"/>
              </a:rPr>
              <a:t>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3010" y="263334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 descr="C:/Users/Admin1/AppData/Roaming/PolarisOffice/ETemp/2752_22058296/fImage4484408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1352550"/>
            <a:ext cx="4172585" cy="1153160"/>
          </a:xfrm>
          <a:prstGeom prst="roundRect"/>
          <a:solidFill>
            <a:srgbClr val="EDEDED"/>
          </a:solidFill>
        </p:spPr>
      </p:pic>
      <p:pic>
        <p:nvPicPr>
          <p:cNvPr id="57" name="그림 93" descr="C:/Users/Admin1/AppData/Roaming/PolarisOffice/ETemp/2752_22058296/fImage5787409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0005" y="3733800"/>
            <a:ext cx="1315085" cy="1350645"/>
          </a:xfrm>
          <a:prstGeom prst="roundRect"/>
          <a:solidFill>
            <a:srgbClr val="EDEDED"/>
          </a:solidFill>
        </p:spPr>
      </p:pic>
      <p:pic>
        <p:nvPicPr>
          <p:cNvPr id="58" name="그림 94" descr="C:/Users/Admin1/AppData/Roaming/PolarisOffice/ETemp/2752_22058296/fImage6833410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8920" y="3743325"/>
            <a:ext cx="2595245" cy="134112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318260" y="5201920"/>
            <a:ext cx="40608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Project 폴더에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96"/>
          <p:cNvCxnSpPr/>
          <p:nvPr/>
        </p:nvCxnSpPr>
        <p:spPr>
          <a:xfrm rot="0" flipH="1">
            <a:off x="2266950" y="4505325"/>
            <a:ext cx="600710" cy="343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3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63015" y="4706620"/>
            <a:ext cx="40728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 descr="C:/Users/Admin1/AppData/Roaming/PolarisOffice/ETemp/2752_22058296/fImage1134738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015" y="1409065"/>
            <a:ext cx="4073525" cy="3201670"/>
          </a:xfrm>
          <a:prstGeom prst="rect"/>
          <a:noFill/>
        </p:spPr>
      </p:pic>
      <p:pic>
        <p:nvPicPr>
          <p:cNvPr id="56" name="그림 77" descr="C:/Users/Admin1/AppData/Roaming/PolarisOffice/ETemp/2752_22058296/fImage6335387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3910" y="1402080"/>
            <a:ext cx="2703830" cy="1096010"/>
          </a:xfrm>
          <a:prstGeom prst="roundRect"/>
          <a:solidFill>
            <a:srgbClr val="EDEDED"/>
          </a:solidFill>
        </p:spPr>
      </p:pic>
      <p:pic>
        <p:nvPicPr>
          <p:cNvPr id="57" name="그림 81" descr="C:/Users/Admin1/AppData/Roaming/PolarisOffice/ETemp/2752_22058296/fImage4254389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597025"/>
            <a:ext cx="843280" cy="724535"/>
          </a:xfrm>
          <a:prstGeom prst="roundRect"/>
          <a:solidFill>
            <a:srgbClr val="EDEDED"/>
          </a:solidFill>
        </p:spPr>
      </p:pic>
      <p:pic>
        <p:nvPicPr>
          <p:cNvPr id="58" name="그림 85" descr="C:/Users/Admin1/AppData/Roaming/PolarisOffice/ETemp/2752_22058296/fImage224217390543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84465" y="1729740"/>
            <a:ext cx="597535" cy="450215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01595"/>
            <a:ext cx="43186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29425" y="5213350"/>
            <a:ext cx="4286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Ch14_nonPBR 오브젝트</a:t>
            </a:r>
            <a:r>
              <a:rPr sz="1800">
                <a:latin typeface="맑은 고딕" charset="0"/>
                <a:ea typeface="맑은 고딕" charset="0"/>
              </a:rPr>
              <a:t>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98" descr="C:/Users/Admin1/AppData/Roaming/PolarisOffice/ETemp/2752_22058296/fImage442841423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727450"/>
            <a:ext cx="4277360" cy="1367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