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21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4"/>
    <p:sldId id="297" r:id="rId26"/>
    <p:sldId id="298" r:id="rId27"/>
    <p:sldId id="299" r:id="rId29"/>
    <p:sldId id="300" r:id="rId31"/>
    <p:sldId id="301" r:id="rId33"/>
    <p:sldId id="302" r:id="rId35"/>
    <p:sldId id="292" r:id="rId37"/>
    <p:sldId id="303" r:id="rId39"/>
    <p:sldId id="304" r:id="rId41"/>
    <p:sldId id="306" r:id="rId43"/>
    <p:sldId id="307" r:id="rId45"/>
    <p:sldId id="308" r:id="rId47"/>
    <p:sldId id="309" r:id="rId49"/>
    <p:sldId id="310" r:id="rId51"/>
    <p:sldId id="311" r:id="rId53"/>
    <p:sldId id="312" r:id="rId55"/>
    <p:sldId id="313" r:id="rId57"/>
    <p:sldId id="314" r:id="rId59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1" Type="http://schemas.openxmlformats.org/officeDocument/2006/relationships/slide" Target="slides/slide19.xml"></Relationship><Relationship Id="rId53" Type="http://schemas.openxmlformats.org/officeDocument/2006/relationships/slide" Target="slides/slide20.xml"></Relationship><Relationship Id="rId55" Type="http://schemas.openxmlformats.org/officeDocument/2006/relationships/slide" Target="slides/slide21.xml"></Relationship><Relationship Id="rId57" Type="http://schemas.openxmlformats.org/officeDocument/2006/relationships/slide" Target="slides/slide22.xml"></Relationship><Relationship Id="rId59" Type="http://schemas.openxmlformats.org/officeDocument/2006/relationships/slide" Target="slides/slide23.xml"></Relationship><Relationship Id="rId61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image" Target="../media/fImage185935541.png"></Relationship><Relationship Id="rId15" Type="http://schemas.openxmlformats.org/officeDocument/2006/relationships/image" Target="../media/fImage18583568467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22" Type="http://schemas.openxmlformats.org/officeDocument/2006/relationships/image" Target="../media/fImage295483705724.jpeg"></Relationship><Relationship Id="rId23" Type="http://schemas.openxmlformats.org/officeDocument/2006/relationships/image" Target="../media/fImage169704987673.png"></Relationship><Relationship Id="rId24" Type="http://schemas.openxmlformats.org/officeDocument/2006/relationships/image" Target="../media/fImage49614994664.png"></Relationship><Relationship Id="rId2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3044601478.png"></Relationship><Relationship Id="rId9" Type="http://schemas.openxmlformats.org/officeDocument/2006/relationships/image" Target="../media/fImage12581461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6" Type="http://schemas.openxmlformats.org/officeDocument/2006/relationships/image" Target="../media/fImage42973039358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image" Target="../media/fImage259543689169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055" cy="400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3783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75272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9880_20815312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1542415"/>
            <a:ext cx="2012315" cy="104838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9880_20815312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84370" y="1543050"/>
            <a:ext cx="868045" cy="104838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9880_20815312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80435" y="1543050"/>
            <a:ext cx="842010" cy="1056640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9880_20815312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3395" y="3380105"/>
            <a:ext cx="4167505" cy="2034540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0" descr="C:/Users/Admin1/AppData/Roaming/PolarisOffice/ETemp/9880_20815312/fImage18593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0" y="4476750"/>
            <a:ext cx="4182110" cy="648335"/>
          </a:xfrm>
          <a:prstGeom prst="roundRect"/>
          <a:solidFill>
            <a:srgbClr val="EDEDED"/>
          </a:solidFill>
        </p:spPr>
      </p:pic>
      <p:pic>
        <p:nvPicPr>
          <p:cNvPr id="1191" name="그림 23" descr="C:/Users/Admin1/AppData/Roaming/PolarisOffice/ETemp/9880_20815312/fImage18583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3590925"/>
            <a:ext cx="4163060" cy="657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4665" y="4220845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9880_20815312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85900"/>
            <a:ext cx="4180205" cy="2631440"/>
          </a:xfrm>
          <a:prstGeom prst="rect"/>
          <a:noFill/>
        </p:spPr>
      </p:pic>
      <p:pic>
        <p:nvPicPr>
          <p:cNvPr id="1168" name="그림 205" descr="C:/Users/Admin1/AppData/Roaming/PolarisOffice/ETemp/9880_20815312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50055" cy="26409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4225290"/>
            <a:ext cx="4248150" cy="2063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47775" y="507238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트랜지션은</a:t>
            </a:r>
            <a:r>
              <a:rPr lang="ko-KR" sz="1800">
                <a:latin typeface="맑은 고딕" charset="0"/>
                <a:ea typeface="맑은 고딕" charset="0"/>
              </a:rPr>
              <a:t> 애니메이션의 상태</a:t>
            </a:r>
            <a:r>
              <a:rPr lang="ko-KR" sz="1800">
                <a:latin typeface="맑은 고딕" charset="0"/>
                <a:ea typeface="맑은 고딕" charset="0"/>
              </a:rPr>
              <a:t>를 특정한 방향으로</a:t>
            </a:r>
            <a:r>
              <a:rPr lang="ko-KR" sz="1800">
                <a:latin typeface="맑은 고딕" charset="0"/>
                <a:ea typeface="맑은 고딕" charset="0"/>
              </a:rPr>
              <a:t> 결정하여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30" descr="C:/Users/Admin1/AppData/Roaming/PolarisOffice/ETemp/21372_12698968/fImage295483705724.jpe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76375"/>
            <a:ext cx="4124960" cy="3458210"/>
          </a:xfrm>
          <a:prstGeom prst="roundRect"/>
          <a:solidFill>
            <a:srgbClr val="EDEDED"/>
          </a:solidFill>
        </p:spPr>
      </p:pic>
      <p:sp>
        <p:nvSpPr>
          <p:cNvPr id="1132" name="텍스트 상자 41"/>
          <p:cNvSpPr txBox="1">
            <a:spLocks/>
          </p:cNvSpPr>
          <p:nvPr/>
        </p:nvSpPr>
        <p:spPr>
          <a:xfrm rot="0">
            <a:off x="6686550" y="4510405"/>
            <a:ext cx="431927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21372_1269896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1025" y="1476375"/>
            <a:ext cx="2801620" cy="2839720"/>
          </a:xfrm>
          <a:prstGeom prst="roundRect"/>
          <a:solidFill>
            <a:srgbClr val="EDEDED"/>
          </a:solidFill>
        </p:spPr>
      </p:pic>
      <p:pic>
        <p:nvPicPr>
          <p:cNvPr id="1134" name="그림 43" descr="C:/Users/Admin1/AppData/Roaming/PolarisOffice/ETemp/21372_12698968/fImage496149946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0" y="2438400"/>
            <a:ext cx="1219835" cy="128714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877175" y="3219450"/>
            <a:ext cx="2991485" cy="829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5455" y="4755515"/>
            <a:ext cx="3996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9880_20815312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0345"/>
            <a:ext cx="2734310" cy="3129915"/>
          </a:xfrm>
          <a:prstGeom prst="roundRect"/>
          <a:solidFill>
            <a:srgbClr val="EDEDED"/>
          </a:solidFill>
        </p:spPr>
      </p:pic>
      <p:pic>
        <p:nvPicPr>
          <p:cNvPr id="1135" name="그림 218" descr="C:/Users/Admin1/AppData/Roaming/PolarisOffice/ETemp/9880_20815312/fImage7717502771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7875" y="2033270"/>
            <a:ext cx="1143635" cy="20396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51980" y="4037330"/>
            <a:ext cx="41281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</a:t>
            </a:r>
            <a:r>
              <a:rPr lang="ko-KR" sz="1800">
                <a:latin typeface="맑은 고딕" charset="0"/>
                <a:ea typeface="맑은 고딕" charset="0"/>
              </a:rPr>
              <a:t>kick Button과 Running Button의</a:t>
            </a:r>
            <a:r>
              <a:rPr lang="ko-KR" sz="1800">
                <a:latin typeface="맑은 고딕" charset="0"/>
                <a:ea typeface="맑은 고딕" charset="0"/>
              </a:rPr>
              <a:t>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9880_20815312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2767965"/>
            <a:ext cx="4135120" cy="1056005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9880_20815312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1452880"/>
            <a:ext cx="4143375" cy="1056005"/>
          </a:xfrm>
          <a:prstGeom prst="roundRect"/>
          <a:solidFill>
            <a:srgbClr val="EDEDED"/>
          </a:solidFill>
        </p:spPr>
      </p:pic>
      <p:pic>
        <p:nvPicPr>
          <p:cNvPr id="1141" name="그림 9" descr="C:/Users/Admin1/AppData/Roaming/PolarisOffice/ETemp/9880_20815312/fImage12304460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5405" y="1455420"/>
            <a:ext cx="4062095" cy="1753870"/>
          </a:xfrm>
          <a:prstGeom prst="roundRect"/>
          <a:solidFill>
            <a:srgbClr val="EDEDED"/>
          </a:solidFill>
        </p:spPr>
      </p:pic>
      <p:pic>
        <p:nvPicPr>
          <p:cNvPr id="1142" name="그림 10" descr="C:/Users/Admin1/AppData/Roaming/PolarisOffice/ETemp/9880_20815312/fImage12581461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4930" y="3427095"/>
            <a:ext cx="4062095" cy="1753870"/>
          </a:xfrm>
          <a:prstGeom prst="roundRect"/>
          <a:solidFill>
            <a:srgbClr val="EDEDED"/>
          </a:solidFill>
        </p:spPr>
      </p:pic>
      <p:sp>
        <p:nvSpPr>
          <p:cNvPr id="1143" name="텍스트 상자 11"/>
          <p:cNvSpPr txBox="1">
            <a:spLocks/>
          </p:cNvSpPr>
          <p:nvPr/>
        </p:nvSpPr>
        <p:spPr>
          <a:xfrm rot="0">
            <a:off x="1335405" y="5416550"/>
            <a:ext cx="4080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 descr="C:/Users/Admin1/AppData/Roaming/PolarisOffice/ETemp/21372_12698968/fImage673433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 descr="C:/Users/Admin1/AppData/Roaming/PolarisOffice/ETemp/21372_12698968/fImage11983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8300"/>
            <a:ext cx="414210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3400_14330424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105" cy="3949700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 descr="C:/Users/Admin1/AppData/Roaming/PolarisOffice/ETemp/3400_14330424/fImage1062928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945515" cy="1036320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40220" y="5446395"/>
            <a:ext cx="4251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 descr="C:/Users/Admin1/AppData/Roaming/PolarisOffice/ETemp/3400_14330424/fImage7524289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45195" y="4272280"/>
            <a:ext cx="2540000" cy="1038860"/>
          </a:xfrm>
          <a:prstGeom prst="roundRect"/>
          <a:solidFill>
            <a:srgbClr val="EDEDED"/>
          </a:solidFill>
        </p:spPr>
      </p:pic>
      <p:pic>
        <p:nvPicPr>
          <p:cNvPr id="1163" name="그림 4" descr="C:/Users/Admin1/AppData/Roaming/PolarisOffice/ETemp/3400_14330424/fImage224217344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4005" y="4592320"/>
            <a:ext cx="528955" cy="424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23075" y="5561330"/>
            <a:ext cx="42583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 descr="C:/Users/Admin1/AppData/Roaming/PolarisOffice/ETemp/3400_14330424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235325"/>
            <a:ext cx="4263390" cy="2136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3400_14330424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 descr="C:/Users/Admin1/AppData/Roaming/PolarisOffice/ETemp/3400_14330424/fImage4551356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78" name="그림 8" descr="C:/Users/Admin1/AppData/Roaming/PolarisOffice/ETemp/3400_14330424/fImage4297303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371600"/>
            <a:ext cx="1184275" cy="110934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55915" y="2241550"/>
            <a:ext cx="35052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그림 10" descr="C:/Users/Admin1/AppData/Roaming/PolarisOffice/ETemp/3400_14330424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5155" y="3273425"/>
            <a:ext cx="677545" cy="71056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67" idx="2"/>
          </p:cNvCxnSpPr>
          <p:nvPr/>
        </p:nvCxnSpPr>
        <p:spPr>
          <a:xfrm rot="0" flipV="1">
            <a:off x="4753610" y="2632710"/>
            <a:ext cx="1270" cy="6413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1462405"/>
            <a:ext cx="1229995" cy="1170940"/>
          </a:xfrm>
          <a:prstGeom prst="roundRect"/>
          <a:solidFill>
            <a:srgbClr val="EDEDED"/>
          </a:solidFill>
        </p:spPr>
      </p:pic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710" cy="251650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14820" y="515620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9880_20815312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8775" cy="354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23975" y="4477385"/>
            <a:ext cx="401129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 descr="C:/Users/Admin1/AppData/Roaming/PolarisOffice/ETemp/10512_21871896/fImage11347346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0500" cy="2990850"/>
          </a:xfrm>
          <a:prstGeom prst="rect"/>
          <a:noFill/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73960"/>
            <a:ext cx="41916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273425"/>
            <a:ext cx="4192905" cy="191389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309235"/>
            <a:ext cx="42005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1895" y="1720850"/>
            <a:ext cx="2087245" cy="1172845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>
            <a:off x="1406525" y="517525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7" descr="C:/Users/Admin1/AppData/Roaming/PolarisOffice/ETemp/21372_12698968/fImage25954368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37640"/>
            <a:ext cx="3980180" cy="354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7045" y="4319905"/>
            <a:ext cx="43637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96715" cy="162433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9880_20815312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310" cy="2773680"/>
          </a:xfrm>
          <a:prstGeom prst="rect"/>
          <a:noFill/>
        </p:spPr>
      </p:pic>
      <p:pic>
        <p:nvPicPr>
          <p:cNvPr id="1173" name="그림 172" descr="C:/Users/Admin1/AppData/Roaming/PolarisOffice/ETemp/9880_20815312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