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65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0" r:id="rId20"/>
    <p:sldId id="291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5" Type="http://schemas.openxmlformats.org/officeDocument/2006/relationships/image" Target="../media/fImage20162318467.png"></Relationship><Relationship Id="rId26" Type="http://schemas.openxmlformats.org/officeDocument/2006/relationships/image" Target="../media/fImage349515541.png"></Relationship><Relationship Id="rId27" Type="http://schemas.openxmlformats.org/officeDocument/2006/relationships/image" Target="../media/fImage36061579358.png"></Relationship><Relationship Id="rId28" Type="http://schemas.openxmlformats.org/officeDocument/2006/relationships/image" Target="../media/fImage58711648467.png"></Relationship><Relationship Id="rId2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85001695705.png"></Relationship><Relationship Id="rId3" Type="http://schemas.openxmlformats.org/officeDocument/2006/relationships/image" Target="../media/fImage91192385724.png"></Relationship><Relationship Id="rId4" Type="http://schemas.openxmlformats.org/officeDocument/2006/relationships/image" Target="../media/fImage126962391478.png"></Relationship><Relationship Id="rId5" Type="http://schemas.openxmlformats.org/officeDocument/2006/relationships/image" Target="../media/fImage127572409358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02602516962.png"></Relationship><Relationship Id="rId3" Type="http://schemas.openxmlformats.org/officeDocument/2006/relationships/image" Target="../media/fImage91052524464.png"></Relationship><Relationship Id="rId4" Type="http://schemas.openxmlformats.org/officeDocument/2006/relationships/image" Target="../media/fImage87482535705.png"></Relationship><Relationship Id="rId5" Type="http://schemas.openxmlformats.org/officeDocument/2006/relationships/image" Target="../media/fImage29012568145.png"></Relationship><Relationship Id="rId6" Type="http://schemas.openxmlformats.org/officeDocument/2006/relationships/image" Target="../media/fImage91052583281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33662736827.png"></Relationship><Relationship Id="rId3" Type="http://schemas.openxmlformats.org/officeDocument/2006/relationships/image" Target="../media/fImage91162749961.png"></Relationship><Relationship Id="rId4" Type="http://schemas.openxmlformats.org/officeDocument/2006/relationships/image" Target="../media/fImage8768275491.png"></Relationship><Relationship Id="rId5" Type="http://schemas.openxmlformats.org/officeDocument/2006/relationships/image" Target="../media/fImage90692792995.png"></Relationship><Relationship Id="rId6" Type="http://schemas.openxmlformats.org/officeDocument/2006/relationships/image" Target="../media/fImage138082801942.png"></Relationship><Relationship Id="rId7" Type="http://schemas.openxmlformats.org/officeDocument/2006/relationships/image" Target="../media/fImage87182814827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8453035436.png"></Relationship><Relationship Id="rId3" Type="http://schemas.openxmlformats.org/officeDocument/2006/relationships/image" Target="../media/fImage85063092391.png"></Relationship><Relationship Id="rId4" Type="http://schemas.openxmlformats.org/officeDocument/2006/relationships/image" Target="../media/fImage20493104604.png"></Relationship><Relationship Id="rId5" Type="http://schemas.openxmlformats.org/officeDocument/2006/relationships/image" Target="../media/fImage32753113902.png"></Relationship><Relationship Id="rId6" Type="http://schemas.openxmlformats.org/officeDocument/2006/relationships/image" Target="../media/fImage12321313153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225328292.png"></Relationship><Relationship Id="rId3" Type="http://schemas.openxmlformats.org/officeDocument/2006/relationships/image" Target="../media/fImage30173312382.png"></Relationship><Relationship Id="rId4" Type="http://schemas.openxmlformats.org/officeDocument/2006/relationships/image" Target="../media/fImage55663327421.png"></Relationship><Relationship Id="rId5" Type="http://schemas.openxmlformats.org/officeDocument/2006/relationships/image" Target="../media/fImage120493338716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9230541.png"></Relationship><Relationship Id="rId3" Type="http://schemas.openxmlformats.org/officeDocument/2006/relationships/image" Target="../media/fImage67783068467.png"></Relationship><Relationship Id="rId4" Type="http://schemas.openxmlformats.org/officeDocument/2006/relationships/image" Target="../media/fImage153903076334.png"></Relationship><Relationship Id="rId5" Type="http://schemas.openxmlformats.org/officeDocument/2006/relationships/image" Target="../media/fImage121213086500.png"></Relationship><Relationship Id="rId6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1" Type="http://schemas.openxmlformats.org/officeDocument/2006/relationships/image" Target="../media/fImage200481306827.png"></Relationship><Relationship Id="rId12" Type="http://schemas.openxmlformats.org/officeDocument/2006/relationships/image" Target="../media/fImage214891656334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2496610141.png"></Relationship><Relationship Id="rId17" Type="http://schemas.openxmlformats.org/officeDocument/2006/relationships/image" Target="../media/fImage133491706500.png"></Relationship><Relationship Id="rId18" Type="http://schemas.openxmlformats.org/officeDocument/2006/relationships/image" Target="../media/fImage48711719169.png"></Relationship><Relationship Id="rId19" Type="http://schemas.openxmlformats.org/officeDocument/2006/relationships/image" Target="../media/fImage157251805724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6" Type="http://schemas.openxmlformats.org/officeDocument/2006/relationships/image" Target="../media/fImage2392992356500.png"></Relationship><Relationship Id="rId17" Type="http://schemas.openxmlformats.org/officeDocument/2006/relationships/image" Target="../media/fImage5685822298467.png"></Relationship><Relationship Id="rId18" Type="http://schemas.openxmlformats.org/officeDocument/2006/relationships/image" Target="../media/fImage61852425724.png"></Relationship><Relationship Id="rId19" Type="http://schemas.openxmlformats.org/officeDocument/2006/relationships/image" Target="../media/fImage8735185147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1464832441478.png"></Relationship><Relationship Id="rId14" Type="http://schemas.openxmlformats.org/officeDocument/2006/relationships/image" Target="../media/fImage50181919358.png"></Relationship><Relationship Id="rId15" Type="http://schemas.openxmlformats.org/officeDocument/2006/relationships/image" Target="../media/fImage48711936962.png"></Relationship><Relationship Id="rId16" Type="http://schemas.openxmlformats.org/officeDocument/2006/relationships/image" Target="../media/fImage90761944464.png"></Relationship><Relationship Id="rId17" Type="http://schemas.openxmlformats.org/officeDocument/2006/relationships/image" Target="../media/fImage60871955705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11" Type="http://schemas.openxmlformats.org/officeDocument/2006/relationships/image" Target="../media/fImage185001695705.png"></Relationship><Relationship Id="rId13" Type="http://schemas.openxmlformats.org/officeDocument/2006/relationships/image" Target="../media/fImage173381998145.png"></Relationship><Relationship Id="rId14" Type="http://schemas.openxmlformats.org/officeDocument/2006/relationships/image" Target="../media/fImage68392013281.png"></Relationship><Relationship Id="rId15" Type="http://schemas.openxmlformats.org/officeDocument/2006/relationships/image" Target="../media/fImage90852026827.png"></Relationship><Relationship Id="rId16" Type="http://schemas.openxmlformats.org/officeDocument/2006/relationships/image" Target="../media/fImage102982159961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11" Type="http://schemas.openxmlformats.org/officeDocument/2006/relationships/image" Target="../media/fImage16628213491.png"></Relationship><Relationship Id="rId12" Type="http://schemas.openxmlformats.org/officeDocument/2006/relationships/image" Target="../media/fImage126062162995.png"></Relationship><Relationship Id="rId13" Type="http://schemas.openxmlformats.org/officeDocument/2006/relationships/image" Target="../media/fImage129412171942.png"></Relationship><Relationship Id="rId14" Type="http://schemas.openxmlformats.org/officeDocument/2006/relationships/image" Target="../media/fImage48992194827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86782265436.png"></Relationship><Relationship Id="rId9" Type="http://schemas.openxmlformats.org/officeDocument/2006/relationships/image" Target="../media/fImage451452272391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792313841.png"></Relationship><Relationship Id="rId8" Type="http://schemas.openxmlformats.org/officeDocument/2006/relationships/image" Target="../media/fImage87481398467.png"></Relationship><Relationship Id="rId9" Type="http://schemas.openxmlformats.org/officeDocument/2006/relationships/image" Target="../media/fImage98391416334.png"></Relationship><Relationship Id="rId10" Type="http://schemas.openxmlformats.org/officeDocument/2006/relationships/image" Target="../media/fImage101501426500.png"></Relationship><Relationship Id="rId11" Type="http://schemas.openxmlformats.org/officeDocument/2006/relationships/image" Target="../media/fImage297241439169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6980" y="246697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28490" y="1409700"/>
            <a:ext cx="953135" cy="86550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340485"/>
            <a:ext cx="2820035" cy="995045"/>
          </a:xfrm>
          <a:prstGeom prst="roundRect"/>
          <a:solidFill>
            <a:srgbClr val="EDEDED"/>
          </a:solidFill>
        </p:spPr>
      </p:pic>
      <p:cxnSp>
        <p:nvCxnSpPr>
          <p:cNvPr id="1135" name="도형 6"/>
          <p:cNvCxnSpPr>
            <a:stCxn id="1133" idx="1"/>
          </p:cNvCxnSpPr>
          <p:nvPr/>
        </p:nvCxnSpPr>
        <p:spPr>
          <a:xfrm rot="0" flipH="1">
            <a:off x="3597910" y="1842135"/>
            <a:ext cx="831215" cy="63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6" name="그림 7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80765"/>
            <a:ext cx="4143375" cy="1557020"/>
          </a:xfrm>
          <a:prstGeom prst="roundRect"/>
          <a:solidFill>
            <a:srgbClr val="EDEDED"/>
          </a:solidFill>
        </p:spPr>
      </p:pic>
      <p:sp>
        <p:nvSpPr>
          <p:cNvPr id="1137" name="텍스트 상자 8"/>
          <p:cNvSpPr txBox="1">
            <a:spLocks/>
          </p:cNvSpPr>
          <p:nvPr/>
        </p:nvSpPr>
        <p:spPr>
          <a:xfrm rot="0">
            <a:off x="1236345" y="5251450"/>
            <a:ext cx="4222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그런 다음 Picking 스크립트에서 LayerMask 변수와 RaycastHit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8" name="텍스트 상자 9"/>
          <p:cNvSpPr txBox="1">
            <a:spLocks/>
          </p:cNvSpPr>
          <p:nvPr/>
        </p:nvSpPr>
        <p:spPr>
          <a:xfrm rot="0">
            <a:off x="6823075" y="3312160"/>
            <a:ext cx="43262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왼쪽 버튼을 클릭했을 때 카메라에서 광선이 발사되도록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마우스의 위치를</a:t>
            </a:r>
            <a:r>
              <a:rPr lang="ko-KR" sz="1800">
                <a:latin typeface="맑은 고딕" charset="0"/>
                <a:ea typeface="맑은 고딕" charset="0"/>
              </a:rPr>
              <a:t> 스크린 좌표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월드 공간의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RandomMesh( )함수를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41755"/>
            <a:ext cx="4333875" cy="1858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480560" y="327660"/>
            <a:ext cx="3234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1325" y="5274310"/>
            <a:ext cx="41821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Santa Hat Picture 오브젝트와 Santa Stick Picture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1"/>
          <p:cNvSpPr txBox="1">
            <a:spLocks/>
          </p:cNvSpPr>
          <p:nvPr/>
        </p:nvSpPr>
        <p:spPr>
          <a:xfrm rot="0">
            <a:off x="1305560" y="3890645"/>
            <a:ext cx="408305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UI에서 Image를 2개  Santa Hat Boader</a:t>
            </a:r>
            <a:r>
              <a:rPr lang="ko-KR" sz="1800">
                <a:latin typeface="맑은 고딕" charset="0"/>
                <a:ea typeface="맑은 고딕" charset="0"/>
              </a:rPr>
              <a:t> 오브젝트와 Santa Stick Boader 오브젝트 하위 오브젝트로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Santa </a:t>
            </a:r>
            <a:r>
              <a:rPr lang="ko-KR" sz="1800">
                <a:latin typeface="맑은 고딕" charset="0"/>
                <a:ea typeface="맑은 고딕" charset="0"/>
              </a:rPr>
              <a:t>Hat Picture</a:t>
            </a:r>
            <a:r>
              <a:rPr lang="ko-KR" sz="1800">
                <a:latin typeface="맑은 고딕" charset="0"/>
                <a:ea typeface="맑은 고딕" charset="0"/>
              </a:rPr>
              <a:t>라는 이름</a:t>
            </a:r>
            <a:r>
              <a:rPr lang="ko-KR" sz="1800">
                <a:latin typeface="맑은 고딕" charset="0"/>
                <a:ea typeface="맑은 고딕" charset="0"/>
              </a:rPr>
              <a:t>과 Santa Stick Picture라는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0005" y="1384935"/>
            <a:ext cx="2619375" cy="2404110"/>
          </a:xfrm>
          <a:prstGeom prst="roundRect"/>
          <a:solidFill>
            <a:srgbClr val="EDEDED"/>
          </a:solidFill>
        </p:spPr>
      </p:pic>
      <p:pic>
        <p:nvPicPr>
          <p:cNvPr id="28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7340" y="1738630"/>
            <a:ext cx="1297940" cy="1686560"/>
          </a:xfrm>
          <a:prstGeom prst="roundRect"/>
          <a:solidFill>
            <a:srgbClr val="EDEDED"/>
          </a:solidFill>
        </p:spPr>
      </p:pic>
      <p:pic>
        <p:nvPicPr>
          <p:cNvPr id="29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381125"/>
            <a:ext cx="4191635" cy="1743710"/>
          </a:xfrm>
          <a:prstGeom prst="roundRect"/>
          <a:solidFill>
            <a:srgbClr val="EDEDED"/>
          </a:solidFill>
        </p:spPr>
      </p:pic>
      <p:pic>
        <p:nvPicPr>
          <p:cNvPr id="30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3343275"/>
            <a:ext cx="4191635" cy="1762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1325" y="2626360"/>
            <a:ext cx="41821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Script 폴더에 Consumable 스크립트를 Santa Hat Picture 오브젝트와 Santa Stick Picture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296035" y="4166870"/>
            <a:ext cx="40767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Consumable 스크립트에서 Image 변수 2개와 Item 변수 하나를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이미지의 스프라이트를 item 변수에 있는 스프라이트로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1381125"/>
            <a:ext cx="4086860" cy="2648585"/>
          </a:xfrm>
          <a:prstGeom prst="roundRect"/>
          <a:solidFill>
            <a:srgbClr val="EDEDED"/>
          </a:solidFill>
        </p:spPr>
      </p:pic>
      <p:pic>
        <p:nvPicPr>
          <p:cNvPr id="32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5770" y="1376045"/>
            <a:ext cx="1482090" cy="1190625"/>
          </a:xfrm>
          <a:prstGeom prst="roundRect"/>
          <a:solidFill>
            <a:srgbClr val="EDEDED"/>
          </a:solidFill>
        </p:spPr>
      </p:pic>
      <p:pic>
        <p:nvPicPr>
          <p:cNvPr id="33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364615"/>
            <a:ext cx="2512060" cy="1207770"/>
          </a:xfrm>
          <a:prstGeom prst="roundRect"/>
          <a:solidFill>
            <a:srgbClr val="EDEDED"/>
          </a:solidFill>
        </p:spPr>
      </p:pic>
      <p:pic>
        <p:nvPicPr>
          <p:cNvPr id="36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943350"/>
            <a:ext cx="2505710" cy="1267460"/>
          </a:xfrm>
          <a:prstGeom prst="roundRect"/>
          <a:solidFill>
            <a:srgbClr val="EDEDED"/>
          </a:solidFill>
        </p:spPr>
      </p:pic>
      <p:sp>
        <p:nvSpPr>
          <p:cNvPr id="37" name="텍스트 상자 44"/>
          <p:cNvSpPr txBox="1">
            <a:spLocks/>
          </p:cNvSpPr>
          <p:nvPr/>
        </p:nvSpPr>
        <p:spPr>
          <a:xfrm rot="0">
            <a:off x="6786880" y="5269865"/>
            <a:ext cx="41865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Santa Hat Picture와 Santa Stick Picture 오브젝트에 Button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3951605"/>
            <a:ext cx="1482090" cy="1249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05560" y="4157345"/>
            <a:ext cx="40767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Santa Hat Boader에 있는 Consumable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Outline과 Picture 그리고 Item에 각각의 이미지와 스크립터블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0375" y="443166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Santa Stick Boader에 있는 Consumable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Outline과 Picture 그리고 Item에 각각의 이미지와 스크립터블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1371600"/>
            <a:ext cx="4086860" cy="1191260"/>
          </a:xfrm>
          <a:prstGeom prst="roundRect"/>
          <a:solidFill>
            <a:srgbClr val="EDEDED"/>
          </a:solidFill>
        </p:spPr>
      </p:pic>
      <p:pic>
        <p:nvPicPr>
          <p:cNvPr id="40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2676525"/>
            <a:ext cx="1276985" cy="1400810"/>
          </a:xfrm>
          <a:prstGeom prst="roundRect"/>
          <a:solidFill>
            <a:srgbClr val="EDEDED"/>
          </a:solidFill>
        </p:spPr>
      </p:pic>
      <p:pic>
        <p:nvPicPr>
          <p:cNvPr id="41" name="그림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2676525"/>
            <a:ext cx="2696210" cy="1410335"/>
          </a:xfrm>
          <a:prstGeom prst="roundRect"/>
          <a:solidFill>
            <a:srgbClr val="EDEDED"/>
          </a:solidFill>
        </p:spPr>
      </p:pic>
      <p:cxnSp>
        <p:nvCxnSpPr>
          <p:cNvPr id="42" name="도형 57"/>
          <p:cNvCxnSpPr/>
          <p:nvPr/>
        </p:nvCxnSpPr>
        <p:spPr>
          <a:xfrm rot="0" flipV="1">
            <a:off x="4791075" y="2428875"/>
            <a:ext cx="505460" cy="5816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58"/>
          <p:cNvCxnSpPr/>
          <p:nvPr/>
        </p:nvCxnSpPr>
        <p:spPr>
          <a:xfrm rot="0" flipV="1">
            <a:off x="2390775" y="1962150"/>
            <a:ext cx="2915285" cy="1391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9"/>
          <p:cNvCxnSpPr/>
          <p:nvPr/>
        </p:nvCxnSpPr>
        <p:spPr>
          <a:xfrm rot="0" flipV="1">
            <a:off x="2486025" y="2190750"/>
            <a:ext cx="2810510" cy="1296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2905125"/>
            <a:ext cx="1257935" cy="1410335"/>
          </a:xfrm>
          <a:prstGeom prst="roundRect"/>
          <a:solidFill>
            <a:srgbClr val="EDEDED"/>
          </a:solidFill>
        </p:spPr>
      </p:pic>
      <p:pic>
        <p:nvPicPr>
          <p:cNvPr id="46" name="그림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6045"/>
            <a:ext cx="4144010" cy="1348740"/>
          </a:xfrm>
          <a:prstGeom prst="roundRect"/>
          <a:solidFill>
            <a:srgbClr val="EDEDED"/>
          </a:solidFill>
        </p:spPr>
      </p:pic>
      <p:pic>
        <p:nvPicPr>
          <p:cNvPr id="47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2914650"/>
            <a:ext cx="2762885" cy="1400810"/>
          </a:xfrm>
          <a:prstGeom prst="roundRect"/>
          <a:solidFill>
            <a:srgbClr val="EDEDED"/>
          </a:solidFill>
        </p:spPr>
      </p:pic>
      <p:cxnSp>
        <p:nvCxnSpPr>
          <p:cNvPr id="48" name="도형 69"/>
          <p:cNvCxnSpPr/>
          <p:nvPr/>
        </p:nvCxnSpPr>
        <p:spPr>
          <a:xfrm rot="0" flipV="1">
            <a:off x="7924800" y="2038350"/>
            <a:ext cx="2953385" cy="1819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70"/>
          <p:cNvCxnSpPr/>
          <p:nvPr/>
        </p:nvCxnSpPr>
        <p:spPr>
          <a:xfrm rot="0" flipV="1">
            <a:off x="8020050" y="2286000"/>
            <a:ext cx="2858135" cy="17437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71"/>
          <p:cNvCxnSpPr/>
          <p:nvPr/>
        </p:nvCxnSpPr>
        <p:spPr>
          <a:xfrm rot="0" flipV="1">
            <a:off x="10620375" y="2552700"/>
            <a:ext cx="257810" cy="715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53185" y="4433570"/>
            <a:ext cx="4019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Cover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Cover 스크립트를 생성하고 Cover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9900" y="526986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Cover 스크립트에서 게임 오브젝트와 int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6200" y="1371600"/>
            <a:ext cx="1496060" cy="1696085"/>
          </a:xfrm>
          <a:prstGeom prst="roundRect"/>
          <a:solidFill>
            <a:srgbClr val="EDEDED"/>
          </a:solidFill>
        </p:spPr>
      </p:pic>
      <p:cxnSp>
        <p:nvCxnSpPr>
          <p:cNvPr id="54" name="도형 80"/>
          <p:cNvCxnSpPr>
            <a:stCxn id="56" idx="0"/>
          </p:cNvCxnSpPr>
          <p:nvPr/>
        </p:nvCxnSpPr>
        <p:spPr>
          <a:xfrm rot="0" flipV="1">
            <a:off x="4629150" y="3057525"/>
            <a:ext cx="5080" cy="3721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8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362075"/>
            <a:ext cx="2322830" cy="2858135"/>
          </a:xfrm>
          <a:prstGeom prst="roundRect"/>
          <a:solidFill>
            <a:srgbClr val="EDEDED"/>
          </a:solidFill>
        </p:spPr>
      </p:pic>
      <p:pic>
        <p:nvPicPr>
          <p:cNvPr id="56" name="그림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0" y="3429000"/>
            <a:ext cx="800735" cy="800735"/>
          </a:xfrm>
          <a:prstGeom prst="roundRect"/>
          <a:solidFill>
            <a:srgbClr val="EDEDED"/>
          </a:solidFill>
        </p:spPr>
      </p:pic>
      <p:pic>
        <p:nvPicPr>
          <p:cNvPr id="57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905250"/>
            <a:ext cx="4124960" cy="1296035"/>
          </a:xfrm>
          <a:prstGeom prst="roundRect"/>
          <a:solidFill>
            <a:srgbClr val="EDEDED"/>
          </a:solidFill>
        </p:spPr>
      </p:pic>
      <p:pic>
        <p:nvPicPr>
          <p:cNvPr id="58" name="그림 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66520"/>
            <a:ext cx="4120515" cy="1634490"/>
          </a:xfrm>
          <a:prstGeom prst="roundRect"/>
          <a:solidFill>
            <a:srgbClr val="EDEDED"/>
          </a:solidFill>
        </p:spPr>
      </p:pic>
      <p:sp>
        <p:nvSpPr>
          <p:cNvPr id="59" name="텍스트 상자 92"/>
          <p:cNvSpPr txBox="1">
            <a:spLocks/>
          </p:cNvSpPr>
          <p:nvPr/>
        </p:nvSpPr>
        <p:spPr>
          <a:xfrm rot="0">
            <a:off x="6815455" y="308419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Cover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53185" y="3328670"/>
            <a:ext cx="402907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Wraring(int)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조건문으로 함수를 호출할 때마다 count 변수를 증가하도록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count 변수의 홀수와 짝수에 따라 게임 오브젝트의 활성화와 비활성화를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0375" y="4193540"/>
            <a:ext cx="413448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Santa Hat Boader와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Santa Stick Boader 오브젝트에 </a:t>
            </a:r>
            <a:r>
              <a:rPr sz="1800">
                <a:latin typeface="맑은 고딕" charset="0"/>
                <a:ea typeface="맑은 고딕" charset="0"/>
              </a:rPr>
              <a:t>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Cover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9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52550"/>
            <a:ext cx="4039235" cy="1858010"/>
          </a:xfrm>
          <a:prstGeom prst="roundRect"/>
          <a:solidFill>
            <a:srgbClr val="EDEDED"/>
          </a:solidFill>
        </p:spPr>
      </p:pic>
      <p:pic>
        <p:nvPicPr>
          <p:cNvPr id="61" name="그림 9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53425" y="1352550"/>
            <a:ext cx="2639695" cy="1153160"/>
          </a:xfrm>
          <a:prstGeom prst="roundRect"/>
          <a:solidFill>
            <a:srgbClr val="EDEDED"/>
          </a:solidFill>
        </p:spPr>
      </p:pic>
      <p:pic>
        <p:nvPicPr>
          <p:cNvPr id="62" name="그림 9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53425" y="2762250"/>
            <a:ext cx="2630170" cy="1143635"/>
          </a:xfrm>
          <a:prstGeom prst="roundRect"/>
          <a:solidFill>
            <a:srgbClr val="EDEDED"/>
          </a:solidFill>
        </p:spPr>
      </p:pic>
      <p:pic>
        <p:nvPicPr>
          <p:cNvPr id="63" name="그림 9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43025"/>
            <a:ext cx="1381760" cy="2572385"/>
          </a:xfrm>
          <a:prstGeom prst="roundRect"/>
          <a:solidFill>
            <a:srgbClr val="EDEDED"/>
          </a:solidFill>
        </p:spPr>
      </p:pic>
      <p:cxnSp>
        <p:nvCxnSpPr>
          <p:cNvPr id="64" name="도형 102"/>
          <p:cNvCxnSpPr/>
          <p:nvPr/>
        </p:nvCxnSpPr>
        <p:spPr>
          <a:xfrm rot="0" flipV="1">
            <a:off x="7800975" y="3457575"/>
            <a:ext cx="1305560" cy="295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118610" y="346710"/>
            <a:ext cx="39598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62075" y="4747260"/>
            <a:ext cx="40297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</a:t>
            </a:r>
            <a:r>
              <a:rPr lang="ko-KR" sz="1800">
                <a:latin typeface="맑은 고딕" charset="0"/>
                <a:ea typeface="맑은 고딕" charset="0"/>
              </a:rPr>
              <a:t>ver</a:t>
            </a:r>
            <a:r>
              <a:rPr sz="1800">
                <a:latin typeface="맑은 고딕" charset="0"/>
                <a:ea typeface="맑은 고딕" charset="0"/>
              </a:rPr>
              <a:t> 스크립트에 있는 </a:t>
            </a:r>
            <a:r>
              <a:rPr sz="1800">
                <a:latin typeface="맑은 고딕" charset="0"/>
                <a:ea typeface="맑은 고딕" charset="0"/>
              </a:rPr>
              <a:t>Wearing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</a:t>
            </a:r>
            <a:r>
              <a:rPr lang="ko-KR" sz="1800">
                <a:latin typeface="맑은 고딕" charset="0"/>
                <a:ea typeface="맑은 고딕" charset="0"/>
              </a:rPr>
              <a:t> 정수값을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01485" y="3639820"/>
            <a:ext cx="415734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 Cover Manager 오브젝트에 있는 Cover 스크립트에 Equipment와 count의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Equipment에 Element 0에는 Santa Hat 오브젝트를 넣어주고 Element 1에는 Candy Cane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1" descr="C:/Users/Admin1/AppData/Roaming/PolarisOffice/ETemp/17756_14083064/fImage659230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8900" y="1358900"/>
            <a:ext cx="4030345" cy="1504315"/>
          </a:xfrm>
          <a:prstGeom prst="roundRect"/>
          <a:solidFill>
            <a:srgbClr val="EDEDED"/>
          </a:solidFill>
        </p:spPr>
      </p:pic>
      <p:pic>
        <p:nvPicPr>
          <p:cNvPr id="66" name="그림 2" descr="C:/Users/Admin1/AppData/Roaming/PolarisOffice/ETemp/17756_14083064/fImage677830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5090" y="3070860"/>
            <a:ext cx="4042410" cy="1525905"/>
          </a:xfrm>
          <a:prstGeom prst="roundRect"/>
          <a:solidFill>
            <a:srgbClr val="EDEDED"/>
          </a:solidFill>
        </p:spPr>
      </p:pic>
      <p:pic>
        <p:nvPicPr>
          <p:cNvPr id="67" name="그림 7" descr="C:/Users/Admin1/AppData/Roaming/PolarisOffice/ETemp/17756_14083064/fImage1539030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12760" y="1357630"/>
            <a:ext cx="2840355" cy="2128520"/>
          </a:xfrm>
          <a:prstGeom prst="roundRect"/>
          <a:solidFill>
            <a:srgbClr val="EDEDED"/>
          </a:solidFill>
        </p:spPr>
      </p:pic>
      <p:pic>
        <p:nvPicPr>
          <p:cNvPr id="68" name="그림 10" descr="C:/Users/Admin1/AppData/Roaming/PolarisOffice/ETemp/17756_14083064/fImage1212130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945" y="1349375"/>
            <a:ext cx="1193165" cy="2140585"/>
          </a:xfrm>
          <a:prstGeom prst="roundRect"/>
          <a:solidFill>
            <a:srgbClr val="EDEDED"/>
          </a:solidFill>
        </p:spPr>
      </p:pic>
      <p:cxnSp>
        <p:nvCxnSpPr>
          <p:cNvPr id="69" name="도형 13"/>
          <p:cNvCxnSpPr/>
          <p:nvPr/>
        </p:nvCxnSpPr>
        <p:spPr>
          <a:xfrm rot="0">
            <a:off x="7619365" y="2066925"/>
            <a:ext cx="3270250" cy="441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14"/>
          <p:cNvCxnSpPr/>
          <p:nvPr/>
        </p:nvCxnSpPr>
        <p:spPr>
          <a:xfrm rot="0">
            <a:off x="7550785" y="2240280"/>
            <a:ext cx="335597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15455" y="4420235"/>
            <a:ext cx="4272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RandomMesh( )함수를 생성한 다음 광선과 충돌한 물체를 구분하는 함수를 선언합니다.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물체의 MeshFilter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12"/>
          <p:cNvSpPr txBox="1">
            <a:spLocks/>
          </p:cNvSpPr>
          <p:nvPr/>
        </p:nvSpPr>
        <p:spPr>
          <a:xfrm rot="0">
            <a:off x="1236980" y="1396365"/>
            <a:ext cx="4153535" cy="48006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정해진 방향으로 광선을 발사하는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발사한 광선이 객체와 충돌을 하게 되면 감지하도록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광선이 오브젝트를 감지하려면 오브젝트는 콜라이더 컴포넌트를 가지고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71875"/>
            <a:ext cx="4152265" cy="1506220"/>
          </a:xfrm>
          <a:prstGeom prst="roundRect"/>
          <a:solidFill>
            <a:srgbClr val="EDEDED"/>
          </a:solidFill>
        </p:spPr>
      </p:pic>
      <p:pic>
        <p:nvPicPr>
          <p:cNvPr id="1138" name="그림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0175"/>
            <a:ext cx="4281805" cy="2886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1835" y="319405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0"/>
          <p:cNvSpPr txBox="1">
            <a:spLocks/>
          </p:cNvSpPr>
          <p:nvPr/>
        </p:nvSpPr>
        <p:spPr>
          <a:xfrm rot="0">
            <a:off x="984250" y="1379220"/>
            <a:ext cx="4523740" cy="9258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21"/>
          <p:cNvSpPr txBox="1">
            <a:spLocks/>
          </p:cNvSpPr>
          <p:nvPr/>
        </p:nvSpPr>
        <p:spPr>
          <a:xfrm rot="0">
            <a:off x="981710" y="5578475"/>
            <a:ext cx="4526915" cy="649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2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473325"/>
            <a:ext cx="4526915" cy="2924810"/>
          </a:xfrm>
          <a:prstGeom prst="roundRect"/>
          <a:solidFill>
            <a:srgbClr val="EDEDED"/>
          </a:solidFill>
        </p:spPr>
      </p:pic>
      <p:pic>
        <p:nvPicPr>
          <p:cNvPr id="1151" name="그림 2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385570"/>
            <a:ext cx="2629535" cy="958215"/>
          </a:xfrm>
          <a:prstGeom prst="roundRect"/>
          <a:solidFill>
            <a:srgbClr val="EDEDED"/>
          </a:solidFill>
        </p:spPr>
      </p:pic>
      <p:pic>
        <p:nvPicPr>
          <p:cNvPr id="1152" name="그림 2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81125"/>
            <a:ext cx="1510030" cy="962660"/>
          </a:xfrm>
          <a:prstGeom prst="roundRect"/>
          <a:solidFill>
            <a:srgbClr val="EDEDED"/>
          </a:solidFill>
        </p:spPr>
      </p:pic>
      <p:sp>
        <p:nvSpPr>
          <p:cNvPr id="1153" name="텍스트 상자 30"/>
          <p:cNvSpPr txBox="1">
            <a:spLocks/>
          </p:cNvSpPr>
          <p:nvPr/>
        </p:nvSpPr>
        <p:spPr>
          <a:xfrm rot="0">
            <a:off x="6815455" y="2477135"/>
            <a:ext cx="4272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Resources 폴더에 Penguin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619500"/>
            <a:ext cx="4286885" cy="1819910"/>
          </a:xfrm>
          <a:prstGeom prst="roundRect"/>
          <a:solidFill>
            <a:srgbClr val="EDEDED"/>
          </a:solidFill>
        </p:spPr>
      </p:pic>
      <p:sp>
        <p:nvSpPr>
          <p:cNvPr id="1155" name="텍스트 상자 40"/>
          <p:cNvSpPr txBox="1">
            <a:spLocks/>
          </p:cNvSpPr>
          <p:nvPr/>
        </p:nvSpPr>
        <p:spPr>
          <a:xfrm rot="0">
            <a:off x="6820535" y="5549265"/>
            <a:ext cx="4272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Penguin 오브젝트의 Y축을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1" name="텍스트 상자 33"/>
          <p:cNvSpPr txBox="1">
            <a:spLocks/>
          </p:cNvSpPr>
          <p:nvPr/>
        </p:nvSpPr>
        <p:spPr>
          <a:xfrm rot="0">
            <a:off x="1327150" y="5292090"/>
            <a:ext cx="404495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2" name="텍스트 상자 34"/>
          <p:cNvSpPr txBox="1">
            <a:spLocks/>
          </p:cNvSpPr>
          <p:nvPr/>
        </p:nvSpPr>
        <p:spPr>
          <a:xfrm rot="0">
            <a:off x="1322070" y="1334770"/>
            <a:ext cx="40392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2733675"/>
            <a:ext cx="4045585" cy="2413635"/>
          </a:xfrm>
          <a:prstGeom prst="rect"/>
          <a:noFill/>
        </p:spPr>
      </p:pic>
      <p:pic>
        <p:nvPicPr>
          <p:cNvPr id="1154" name="그림 3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3202940"/>
            <a:ext cx="1041400" cy="655320"/>
          </a:xfrm>
          <a:prstGeom prst="rect"/>
          <a:noFill/>
        </p:spPr>
      </p:pic>
      <p:pic>
        <p:nvPicPr>
          <p:cNvPr id="1155" name="그림 41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329055"/>
            <a:ext cx="4074795" cy="1462405"/>
          </a:xfrm>
          <a:prstGeom prst="roundRect"/>
          <a:solidFill>
            <a:srgbClr val="EDEDED"/>
          </a:solidFill>
        </p:spPr>
      </p:pic>
      <p:sp>
        <p:nvSpPr>
          <p:cNvPr id="1156" name="텍스트 상자 42"/>
          <p:cNvSpPr txBox="1">
            <a:spLocks/>
          </p:cNvSpPr>
          <p:nvPr/>
        </p:nvSpPr>
        <p:spPr>
          <a:xfrm rot="0">
            <a:off x="6823710" y="2961640"/>
            <a:ext cx="4079875" cy="9372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4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4048125"/>
            <a:ext cx="4067810" cy="1334135"/>
          </a:xfrm>
          <a:prstGeom prst="roundRect"/>
          <a:solidFill>
            <a:srgbClr val="EDEDED"/>
          </a:solidFill>
        </p:spPr>
      </p:pic>
      <p:sp>
        <p:nvSpPr>
          <p:cNvPr id="1158" name="텍스트 상자 48"/>
          <p:cNvSpPr txBox="1">
            <a:spLocks/>
          </p:cNvSpPr>
          <p:nvPr/>
        </p:nvSpPr>
        <p:spPr>
          <a:xfrm rot="0">
            <a:off x="6819265" y="5595620"/>
            <a:ext cx="4079875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Penguin 오브젝트의 Layer을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텍스트 상자 2"/>
          <p:cNvSpPr txBox="1">
            <a:spLocks/>
          </p:cNvSpPr>
          <p:nvPr/>
        </p:nvSpPr>
        <p:spPr>
          <a:xfrm rot="0">
            <a:off x="4289425" y="355600"/>
            <a:ext cx="3615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29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7310" y="1395730"/>
            <a:ext cx="4035425" cy="3072130"/>
          </a:xfrm>
          <a:prstGeom prst="roundRect"/>
          <a:solidFill>
            <a:srgbClr val="EDEDED"/>
          </a:solidFill>
        </p:spPr>
      </p:pic>
      <p:sp>
        <p:nvSpPr>
          <p:cNvPr id="1130" name="텍스트 상자 50"/>
          <p:cNvSpPr txBox="1">
            <a:spLocks/>
          </p:cNvSpPr>
          <p:nvPr/>
        </p:nvSpPr>
        <p:spPr>
          <a:xfrm rot="0">
            <a:off x="1354455" y="4596765"/>
            <a:ext cx="4043680" cy="1722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LayerMask의 경우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5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00175"/>
            <a:ext cx="2467610" cy="1296035"/>
          </a:xfrm>
          <a:prstGeom prst="roundRect"/>
          <a:solidFill>
            <a:srgbClr val="EDEDED"/>
          </a:solidFill>
        </p:spPr>
      </p:pic>
      <p:sp>
        <p:nvSpPr>
          <p:cNvPr id="1132" name="텍스트 상자 55"/>
          <p:cNvSpPr txBox="1">
            <a:spLocks/>
          </p:cNvSpPr>
          <p:nvPr/>
        </p:nvSpPr>
        <p:spPr>
          <a:xfrm rot="0">
            <a:off x="6842760" y="2837815"/>
            <a:ext cx="4079875" cy="687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Penguin 오브젝트에 Mesh Collider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5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381125"/>
            <a:ext cx="1481455" cy="1317625"/>
          </a:xfrm>
          <a:prstGeom prst="roundRect"/>
          <a:solidFill>
            <a:srgbClr val="EDEDED"/>
          </a:solidFill>
        </p:spPr>
      </p:pic>
      <p:pic>
        <p:nvPicPr>
          <p:cNvPr id="1134" name="그림 5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52520"/>
            <a:ext cx="2462530" cy="1272540"/>
          </a:xfrm>
          <a:prstGeom prst="roundRect"/>
          <a:solidFill>
            <a:srgbClr val="EDEDED"/>
          </a:solidFill>
        </p:spPr>
      </p:pic>
      <p:pic>
        <p:nvPicPr>
          <p:cNvPr id="1135" name="그림 6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638550"/>
            <a:ext cx="1486535" cy="1282700"/>
          </a:xfrm>
          <a:prstGeom prst="roundRect"/>
          <a:solidFill>
            <a:srgbClr val="EDEDED"/>
          </a:solidFill>
        </p:spPr>
      </p:pic>
      <p:sp>
        <p:nvSpPr>
          <p:cNvPr id="1136" name="텍스트 상자 63"/>
          <p:cNvSpPr txBox="1">
            <a:spLocks/>
          </p:cNvSpPr>
          <p:nvPr/>
        </p:nvSpPr>
        <p:spPr>
          <a:xfrm rot="0">
            <a:off x="6847840" y="5090160"/>
            <a:ext cx="4087495" cy="12344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Model 폴더에 Candy Cane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77995" y="329565"/>
            <a:ext cx="3636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57"/>
          <p:cNvSpPr txBox="1">
            <a:spLocks/>
          </p:cNvSpPr>
          <p:nvPr/>
        </p:nvSpPr>
        <p:spPr>
          <a:xfrm rot="0">
            <a:off x="6788785" y="5006975"/>
            <a:ext cx="41878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UI에서 Image를 </a:t>
            </a:r>
            <a:r>
              <a:rPr lang="ko-KR" sz="1800">
                <a:latin typeface="맑은 고딕" charset="0"/>
                <a:ea typeface="맑은 고딕" charset="0"/>
              </a:rPr>
              <a:t>2개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Santa Hat Boader</a:t>
            </a:r>
            <a:r>
              <a:rPr lang="ko-KR" sz="1800">
                <a:latin typeface="맑은 고딕" charset="0"/>
                <a:ea typeface="맑은 고딕" charset="0"/>
              </a:rPr>
              <a:t>라는 이름</a:t>
            </a:r>
            <a:r>
              <a:rPr lang="ko-KR" sz="1800">
                <a:latin typeface="맑은 고딕" charset="0"/>
                <a:ea typeface="맑은 고딕" charset="0"/>
              </a:rPr>
              <a:t>과 Santa Stcik Boader라는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6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3230" y="1393825"/>
            <a:ext cx="2609215" cy="3490595"/>
          </a:xfrm>
          <a:prstGeom prst="roundRect"/>
          <a:solidFill>
            <a:srgbClr val="EDEDED"/>
          </a:solidFill>
        </p:spPr>
      </p:pic>
      <p:pic>
        <p:nvPicPr>
          <p:cNvPr id="1125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1381125"/>
            <a:ext cx="4085590" cy="1243330"/>
          </a:xfrm>
          <a:prstGeom prst="roundRect"/>
          <a:solidFill>
            <a:srgbClr val="EDEDED"/>
          </a:solidFill>
        </p:spPr>
      </p:pic>
      <p:sp>
        <p:nvSpPr>
          <p:cNvPr id="1126" name="텍스트 상자 69"/>
          <p:cNvSpPr txBox="1">
            <a:spLocks/>
          </p:cNvSpPr>
          <p:nvPr/>
        </p:nvSpPr>
        <p:spPr>
          <a:xfrm rot="0">
            <a:off x="1312545" y="2728595"/>
            <a:ext cx="4087495" cy="9518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Candy Cane 오브젝트의 위치와 회전 그리고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769995"/>
            <a:ext cx="1419860" cy="1057275"/>
          </a:xfrm>
          <a:prstGeom prst="roundRect"/>
          <a:solidFill>
            <a:srgbClr val="EDEDED"/>
          </a:solidFill>
        </p:spPr>
      </p:pic>
      <p:pic>
        <p:nvPicPr>
          <p:cNvPr id="1128" name="그림 7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1315" y="3769995"/>
            <a:ext cx="2502535" cy="1064895"/>
          </a:xfrm>
          <a:prstGeom prst="roundRect"/>
          <a:solidFill>
            <a:srgbClr val="EDEDED"/>
          </a:solidFill>
        </p:spPr>
      </p:pic>
      <p:sp>
        <p:nvSpPr>
          <p:cNvPr id="1129" name="텍스트 상자 76"/>
          <p:cNvSpPr txBox="1">
            <a:spLocks/>
          </p:cNvSpPr>
          <p:nvPr/>
        </p:nvSpPr>
        <p:spPr>
          <a:xfrm rot="0">
            <a:off x="1306195" y="4994910"/>
            <a:ext cx="4087495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Model 폴더에 Candy Hat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9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913890"/>
            <a:ext cx="1409700" cy="2451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84"/>
          <p:cNvSpPr txBox="1">
            <a:spLocks/>
          </p:cNvSpPr>
          <p:nvPr/>
        </p:nvSpPr>
        <p:spPr>
          <a:xfrm rot="0">
            <a:off x="1312545" y="2762885"/>
            <a:ext cx="4087495" cy="9518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Candy Hat 오브젝트의 위치와 회전 그리고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6" name="텍스트 상자 87"/>
          <p:cNvSpPr txBox="1">
            <a:spLocks/>
          </p:cNvSpPr>
          <p:nvPr/>
        </p:nvSpPr>
        <p:spPr>
          <a:xfrm rot="0">
            <a:off x="1323975" y="5488305"/>
            <a:ext cx="4087495" cy="712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Santa Hat Boader의 크기와 위치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8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9530" y="1391285"/>
            <a:ext cx="4093210" cy="1250315"/>
          </a:xfrm>
          <a:prstGeom prst="roundRect"/>
          <a:solidFill>
            <a:srgbClr val="EDEDED"/>
          </a:solidFill>
        </p:spPr>
      </p:pic>
      <p:pic>
        <p:nvPicPr>
          <p:cNvPr id="1038" name="그림 9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818890"/>
            <a:ext cx="4087495" cy="1477010"/>
          </a:xfrm>
          <a:prstGeom prst="roundRect"/>
          <a:solidFill>
            <a:srgbClr val="EDEDED"/>
          </a:solidFill>
        </p:spPr>
      </p:pic>
      <p:pic>
        <p:nvPicPr>
          <p:cNvPr id="1039" name="그림 10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2715"/>
            <a:ext cx="4096385" cy="1689100"/>
          </a:xfrm>
          <a:prstGeom prst="roundRect"/>
          <a:solidFill>
            <a:srgbClr val="EDEDED"/>
          </a:solidFill>
        </p:spPr>
      </p:pic>
      <p:sp>
        <p:nvSpPr>
          <p:cNvPr id="1040" name="텍스트 상자 104"/>
          <p:cNvSpPr txBox="1">
            <a:spLocks/>
          </p:cNvSpPr>
          <p:nvPr/>
        </p:nvSpPr>
        <p:spPr>
          <a:xfrm rot="0">
            <a:off x="6813550" y="3206750"/>
            <a:ext cx="4087495" cy="6731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Santa Stick Boader의 크기와 위치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0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4039870"/>
            <a:ext cx="4084320" cy="1115060"/>
          </a:xfrm>
          <a:prstGeom prst="roundRect"/>
          <a:solidFill>
            <a:srgbClr val="EDEDED"/>
          </a:solidFill>
        </p:spPr>
      </p:pic>
      <p:sp>
        <p:nvSpPr>
          <p:cNvPr id="1042" name="텍스트 상자 108"/>
          <p:cNvSpPr txBox="1">
            <a:spLocks/>
          </p:cNvSpPr>
          <p:nvPr/>
        </p:nvSpPr>
        <p:spPr>
          <a:xfrm rot="0">
            <a:off x="6816090" y="5269865"/>
            <a:ext cx="4087495" cy="9302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Script 폴더에 Item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 rot="0">
            <a:off x="1316355" y="3429000"/>
            <a:ext cx="4066540" cy="2910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Item 스크립트에서 ScriptableObject를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Sprite 변수 2개를 선언하고 CreateAssetMenu 어트리뷰트를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파일의 이름과 메뉴 이름을 지정하고 순서를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1364615"/>
            <a:ext cx="4062095" cy="1926590"/>
          </a:xfrm>
          <a:prstGeom prst="rect"/>
          <a:noFill/>
        </p:spPr>
      </p:pic>
      <p:pic>
        <p:nvPicPr>
          <p:cNvPr id="11" name="그림 1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4174490" cy="3931920"/>
          </a:xfrm>
          <a:prstGeom prst="rect"/>
          <a:noFill/>
        </p:spPr>
      </p:pic>
      <p:sp>
        <p:nvSpPr>
          <p:cNvPr id="12" name="텍스트 상자 122"/>
          <p:cNvSpPr txBox="1">
            <a:spLocks/>
          </p:cNvSpPr>
          <p:nvPr/>
        </p:nvSpPr>
        <p:spPr>
          <a:xfrm rot="0">
            <a:off x="6835140" y="5431790"/>
            <a:ext cx="4180205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Assets를 선택하고 Create에서 Scriptable Object를 선택한 다음 Item을 2개 생성합니다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1327785" y="2765425"/>
            <a:ext cx="406082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Santa Hat Item이라는 이름과 Santa Stick이라는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9580" y="4721860"/>
            <a:ext cx="41789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Texture 폴더에 Boader 텍스처와 Santa Hat 텍스처 그리고 Santa Stick 텍스처를 스크립터블 오브젝트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2705" y="1280160"/>
            <a:ext cx="4065905" cy="1341120"/>
          </a:xfrm>
          <a:prstGeom prst="roundRect"/>
          <a:solidFill>
            <a:srgbClr val="EDEDED"/>
          </a:solidFill>
        </p:spPr>
      </p:pic>
      <p:pic>
        <p:nvPicPr>
          <p:cNvPr id="17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5405" y="3831590"/>
            <a:ext cx="4053205" cy="1332230"/>
          </a:xfrm>
          <a:prstGeom prst="roundRect"/>
          <a:solidFill>
            <a:srgbClr val="EDEDED"/>
          </a:solidFill>
        </p:spPr>
      </p:pic>
      <p:sp>
        <p:nvSpPr>
          <p:cNvPr id="18" name="텍스트 상자 7"/>
          <p:cNvSpPr txBox="1">
            <a:spLocks/>
          </p:cNvSpPr>
          <p:nvPr/>
        </p:nvSpPr>
        <p:spPr>
          <a:xfrm rot="0">
            <a:off x="1314450" y="5277485"/>
            <a:ext cx="40709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Script 폴더에 Consumable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286510"/>
            <a:ext cx="4177665" cy="1005840"/>
          </a:xfrm>
          <a:prstGeom prst="roundRect"/>
          <a:solidFill>
            <a:srgbClr val="EDEDED"/>
          </a:solidFill>
        </p:spPr>
      </p:pic>
      <p:pic>
        <p:nvPicPr>
          <p:cNvPr id="20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2419985"/>
            <a:ext cx="4166870" cy="1005840"/>
          </a:xfrm>
          <a:prstGeom prst="roundRect"/>
          <a:solidFill>
            <a:srgbClr val="EDEDED"/>
          </a:solidFill>
        </p:spPr>
      </p:pic>
      <p:pic>
        <p:nvPicPr>
          <p:cNvPr id="21" name="그림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3562985"/>
            <a:ext cx="4178935" cy="1090930"/>
          </a:xfrm>
          <a:prstGeom prst="roundRect"/>
          <a:solidFill>
            <a:srgbClr val="EDEDED"/>
          </a:solidFill>
        </p:spPr>
      </p:pic>
      <p:cxnSp>
        <p:nvCxnSpPr>
          <p:cNvPr id="22" name="도형 17"/>
          <p:cNvCxnSpPr/>
          <p:nvPr/>
        </p:nvCxnSpPr>
        <p:spPr>
          <a:xfrm rot="0" flipV="1">
            <a:off x="7619365" y="2162175"/>
            <a:ext cx="3253105" cy="1652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8"/>
          <p:cNvCxnSpPr/>
          <p:nvPr/>
        </p:nvCxnSpPr>
        <p:spPr>
          <a:xfrm rot="0" flipV="1">
            <a:off x="7611110" y="3286760"/>
            <a:ext cx="3261360" cy="528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9"/>
          <p:cNvCxnSpPr/>
          <p:nvPr/>
        </p:nvCxnSpPr>
        <p:spPr>
          <a:xfrm rot="0" flipV="1">
            <a:off x="9730105" y="1997710"/>
            <a:ext cx="1150620" cy="18256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0"/>
          <p:cNvCxnSpPr/>
          <p:nvPr/>
        </p:nvCxnSpPr>
        <p:spPr>
          <a:xfrm rot="0" flipV="1">
            <a:off x="10499725" y="3122295"/>
            <a:ext cx="381000" cy="6927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