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7021" r:id="rId12"/>
  </p:sldMasterIdLst>
  <p:notesMasterIdLst>
    <p:notesMasterId r:id="rId14"/>
  </p:notesMasterIdLst>
  <p:sldIdLst>
    <p:sldId id="315" r:id="rId16"/>
    <p:sldId id="327" r:id="rId18"/>
    <p:sldId id="336" r:id="rId20"/>
    <p:sldId id="331" r:id="rId22"/>
    <p:sldId id="319" r:id="rId23"/>
    <p:sldId id="337" r:id="rId24"/>
    <p:sldId id="333" r:id="rId25"/>
    <p:sldId id="338" r:id="rId26"/>
    <p:sldId id="339" r:id="rId27"/>
    <p:sldId id="34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36" Type="http://schemas.openxmlformats.org/officeDocument/2006/relationships/viewProps" Target="viewProps.xml"></Relationship><Relationship Id="rId3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slide" Target="../slides/slide10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slide" Target="../slides/slide9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4" Type="http://schemas.openxmlformats.org/officeDocument/2006/relationships/notesSlide" Target="../notesSlides/notesSlide1.xml"></Relationship><Relationship Id="rId19" Type="http://schemas.openxmlformats.org/officeDocument/2006/relationships/image" Target="../media/fImage631123941.png"></Relationship><Relationship Id="rId20" Type="http://schemas.openxmlformats.org/officeDocument/2006/relationships/image" Target="../media/fImage222872408467.png"></Relationship><Relationship Id="rId21" Type="http://schemas.openxmlformats.org/officeDocument/2006/relationships/image" Target="../media/fImage224372416334.png"></Relationship><Relationship Id="rId22" Type="http://schemas.openxmlformats.org/officeDocument/2006/relationships/image" Target="../media/fImage71322426500.png"></Relationship><Relationship Id="rId23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87123652391.png"></Relationship><Relationship Id="rId3" Type="http://schemas.openxmlformats.org/officeDocument/2006/relationships/image" Target="../media/fImage208313734604.png"></Relationship><Relationship Id="rId4" Type="http://schemas.openxmlformats.org/officeDocument/2006/relationships/image" Target="../media/fImage56242544464.png"></Relationship><Relationship Id="rId5" Type="http://schemas.openxmlformats.org/officeDocument/2006/relationships/image" Target="../media/fImage30172699169.png"></Relationship><Relationship Id="rId6" Type="http://schemas.openxmlformats.org/officeDocument/2006/relationships/image" Target="../media/fImage91962705724.png"></Relationship><Relationship Id="rId7" Type="http://schemas.openxmlformats.org/officeDocument/2006/relationships/notesSlide" Target="../notesSlides/notesSlide10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8" Type="http://schemas.openxmlformats.org/officeDocument/2006/relationships/image" Target="../media/fImage399582439169.png"></Relationship><Relationship Id="rId9" Type="http://schemas.openxmlformats.org/officeDocument/2006/relationships/image" Target="../media/fImage76632445724.png"></Relationship><Relationship Id="rId10" Type="http://schemas.openxmlformats.org/officeDocument/2006/relationships/image" Target="../media/fImage223692451478.png"></Relationship><Relationship Id="rId1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205293289358.png"></Relationship><Relationship Id="rId3" Type="http://schemas.openxmlformats.org/officeDocument/2006/relationships/image" Target="../media/fImage128833306962.png"></Relationship><Relationship Id="rId4" Type="http://schemas.openxmlformats.org/officeDocument/2006/relationships/image" Target="../media/fImage122233324464.png"></Relationship><Relationship Id="rId5" Type="http://schemas.openxmlformats.org/officeDocument/2006/relationships/notesSlide" Target="../notesSlides/notesSlide3.xml"></Relationship><Relationship Id="rId6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8" Type="http://schemas.openxmlformats.org/officeDocument/2006/relationships/notesSlide" Target="../notesSlides/notesSlide4.xml"></Relationship><Relationship Id="rId9" Type="http://schemas.openxmlformats.org/officeDocument/2006/relationships/image" Target="../media/fImage223063345705.png"></Relationship><Relationship Id="rId10" Type="http://schemas.openxmlformats.org/officeDocument/2006/relationships/image" Target="../media/fImage119993368145.png"></Relationship><Relationship Id="rId11" Type="http://schemas.openxmlformats.org/officeDocument/2006/relationships/image" Target="../media/fImage1163716241.png"></Relationship><Relationship Id="rId12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7" Type="http://schemas.openxmlformats.org/officeDocument/2006/relationships/notesSlide" Target="../notesSlides/notesSlide5.xml"></Relationship><Relationship Id="rId14" Type="http://schemas.openxmlformats.org/officeDocument/2006/relationships/image" Target="../media/fImage124762851478.png"></Relationship><Relationship Id="rId17" Type="http://schemas.openxmlformats.org/officeDocument/2006/relationships/image" Target="../media/fImage259201678467.png"></Relationship><Relationship Id="rId18" Type="http://schemas.openxmlformats.org/officeDocument/2006/relationships/image" Target="../media/fImage196923288145.png"></Relationship><Relationship Id="rId19" Type="http://schemas.openxmlformats.org/officeDocument/2006/relationships/image" Target="../media/fImage197343306827.png"></Relationship><Relationship Id="rId2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224372416334.png"></Relationship><Relationship Id="rId3" Type="http://schemas.openxmlformats.org/officeDocument/2006/relationships/image" Target="../media/fImage82822596334.png"></Relationship><Relationship Id="rId4" Type="http://schemas.openxmlformats.org/officeDocument/2006/relationships/image" Target="../media/fImage123502606500.png"></Relationship><Relationship Id="rId5" Type="http://schemas.openxmlformats.org/officeDocument/2006/relationships/image" Target="../media/fImage509832629169.png"></Relationship><Relationship Id="rId6" Type="http://schemas.openxmlformats.org/officeDocument/2006/relationships/notesSlide" Target="../notesSlides/notesSlide6.xml"></Relationship><Relationship Id="rId7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6" Type="http://schemas.openxmlformats.org/officeDocument/2006/relationships/notesSlide" Target="../notesSlides/notesSlide7.xml"></Relationship><Relationship Id="rId7" Type="http://schemas.openxmlformats.org/officeDocument/2006/relationships/image" Target="../media/fImage3917114341.png"></Relationship><Relationship Id="rId8" Type="http://schemas.openxmlformats.org/officeDocument/2006/relationships/image" Target="../media/fImage85031468467.png"></Relationship><Relationship Id="rId9" Type="http://schemas.openxmlformats.org/officeDocument/2006/relationships/image" Target="../media/fImage85061496334.png"></Relationship><Relationship Id="rId10" Type="http://schemas.openxmlformats.org/officeDocument/2006/relationships/image" Target="../media/fImage23091506500.png"></Relationship><Relationship Id="rId11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fImage205293289358.png"></Relationship><Relationship Id="rId4" Type="http://schemas.openxmlformats.org/officeDocument/2006/relationships/notesSlide" Target="../notesSlides/notesSlide8.xml"></Relationship><Relationship Id="rId5" Type="http://schemas.openxmlformats.org/officeDocument/2006/relationships/image" Target="../media/fImage1555015941.png"></Relationship><Relationship Id="rId6" Type="http://schemas.openxmlformats.org/officeDocument/2006/relationships/image" Target="../media/fImage122251618467.png"></Relationship><Relationship Id="rId7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35232466334.png"></Relationship><Relationship Id="rId3" Type="http://schemas.openxmlformats.org/officeDocument/2006/relationships/image" Target="../media/fImage109923422995.png"></Relationship><Relationship Id="rId4" Type="http://schemas.openxmlformats.org/officeDocument/2006/relationships/image" Target="../media/fImage260092506500.png"></Relationship><Relationship Id="rId5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13580" y="312420"/>
            <a:ext cx="31623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6"/>
          <p:cNvSpPr txBox="1">
            <a:spLocks/>
          </p:cNvSpPr>
          <p:nvPr/>
        </p:nvSpPr>
        <p:spPr>
          <a:xfrm rot="0">
            <a:off x="1236345" y="5191760"/>
            <a:ext cx="41395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UI에서 Raw Image를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Parallax Ground 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18"/>
          <p:cNvSpPr txBox="1">
            <a:spLocks/>
          </p:cNvSpPr>
          <p:nvPr/>
        </p:nvSpPr>
        <p:spPr>
          <a:xfrm rot="0">
            <a:off x="6804660" y="5189855"/>
            <a:ext cx="41529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UI에서 Button - </a:t>
            </a:r>
            <a:r>
              <a:rPr lang="ko-KR" sz="1800">
                <a:latin typeface="맑은 고딕" charset="0"/>
                <a:ea typeface="맑은 고딕" charset="0"/>
              </a:rPr>
              <a:t>TextMeshPro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 Open Button </a:t>
            </a:r>
            <a:r>
              <a:rPr lang="ko-KR" sz="1800">
                <a:latin typeface="맑은 고딕" charset="0"/>
                <a:ea typeface="맑은 고딕" charset="0"/>
              </a:rPr>
              <a:t>이라</a:t>
            </a:r>
            <a:r>
              <a:rPr lang="ko-KR" sz="1800">
                <a:latin typeface="맑은 고딕" charset="0"/>
                <a:ea typeface="맑은 고딕" charset="0"/>
              </a:rPr>
              <a:t>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1" descr="C:/Users/Admin1/AppData/Roaming/PolarisOffice/ETemp/11208_17029008/fImage631123941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48760" y="2247900"/>
            <a:ext cx="1327150" cy="1921510"/>
          </a:xfrm>
          <a:prstGeom prst="roundRect"/>
          <a:solidFill>
            <a:srgbClr val="EDEDED"/>
          </a:solidFill>
        </p:spPr>
      </p:pic>
      <p:pic>
        <p:nvPicPr>
          <p:cNvPr id="46" name="그림 4" descr="C:/Users/Admin1/AppData/Roaming/PolarisOffice/ETemp/11208_17029008/fImage222872408467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8275"/>
            <a:ext cx="2670810" cy="3515360"/>
          </a:xfrm>
          <a:prstGeom prst="roundRect"/>
          <a:solidFill>
            <a:srgbClr val="EDEDED"/>
          </a:solidFill>
        </p:spPr>
      </p:pic>
      <p:pic>
        <p:nvPicPr>
          <p:cNvPr id="47" name="그림 7" descr="C:/Users/Admin1/AppData/Roaming/PolarisOffice/ETemp/11208_17029008/fImage224372416334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30020"/>
            <a:ext cx="2619375" cy="3531870"/>
          </a:xfrm>
          <a:prstGeom prst="roundRect"/>
          <a:solidFill>
            <a:srgbClr val="EDEDED"/>
          </a:solidFill>
        </p:spPr>
      </p:pic>
      <p:pic>
        <p:nvPicPr>
          <p:cNvPr id="48" name="그림 8" descr="C:/Users/Admin1/AppData/Roaming/PolarisOffice/ETemp/11208_17029008/fImage71322426500.png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96120" y="2239645"/>
            <a:ext cx="1369695" cy="19215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46880" y="353695"/>
            <a:ext cx="36969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76" name="그림 18" descr="C:/Users/Admin1/AppData/Roaming/PolarisOffice/ETemp/23832_17297800/fImage18712365239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680" y="1447165"/>
            <a:ext cx="4126230" cy="1240790"/>
          </a:xfrm>
          <a:prstGeom prst="roundRect"/>
          <a:solidFill>
            <a:srgbClr val="EDEDED"/>
          </a:solidFill>
        </p:spPr>
      </p:pic>
      <p:sp>
        <p:nvSpPr>
          <p:cNvPr id="77" name="텍스트 상자 19"/>
          <p:cNvSpPr txBox="1">
            <a:spLocks/>
          </p:cNvSpPr>
          <p:nvPr/>
        </p:nvSpPr>
        <p:spPr>
          <a:xfrm rot="0">
            <a:off x="1241425" y="2802255"/>
            <a:ext cx="41173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Close Animation 뒤에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Key</a:t>
            </a:r>
            <a:r>
              <a:rPr lang="ko-KR" sz="1800">
                <a:latin typeface="맑은 고딕" charset="0"/>
                <a:ea typeface="맑은 고딕" charset="0"/>
              </a:rPr>
              <a:t> Frame을 0 : 30 으로 </a:t>
            </a:r>
            <a:r>
              <a:rPr lang="ko-KR" sz="1800">
                <a:latin typeface="맑은 고딕" charset="0"/>
                <a:ea typeface="맑은 고딕" charset="0"/>
              </a:rPr>
              <a:t>이동시킵니다.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8" name="그림 20" descr="C:/Users/Admin1/AppData/Roaming/PolarisOffice/ETemp/23832_17297800/fImage20831373460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3858895"/>
            <a:ext cx="4126230" cy="1266825"/>
          </a:xfrm>
          <a:prstGeom prst="roundRect"/>
          <a:solidFill>
            <a:srgbClr val="EDEDED"/>
          </a:solidFill>
        </p:spPr>
      </p:pic>
      <p:sp>
        <p:nvSpPr>
          <p:cNvPr id="79" name="텍스트 상자 21"/>
          <p:cNvSpPr txBox="1">
            <a:spLocks/>
          </p:cNvSpPr>
          <p:nvPr/>
        </p:nvSpPr>
        <p:spPr>
          <a:xfrm rot="0">
            <a:off x="1243965" y="5212715"/>
            <a:ext cx="4131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Close Animation 앞에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Key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Frame의</a:t>
            </a:r>
            <a:r>
              <a:rPr lang="ko-KR" sz="1800">
                <a:latin typeface="맑은 고딕" charset="0"/>
                <a:ea typeface="맑은 고딕" charset="0"/>
              </a:rPr>
              <a:t> Scale (x, y, z) 값을 </a:t>
            </a:r>
            <a:r>
              <a:rPr lang="ko-KR" sz="1800">
                <a:latin typeface="맑은 고딕" charset="0"/>
                <a:ea typeface="맑은 고딕" charset="0"/>
              </a:rPr>
              <a:t>0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0" name="텍스트 상자 22"/>
          <p:cNvSpPr txBox="1">
            <a:spLocks/>
          </p:cNvSpPr>
          <p:nvPr/>
        </p:nvSpPr>
        <p:spPr>
          <a:xfrm rot="0">
            <a:off x="6807835" y="5214620"/>
            <a:ext cx="41490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Animator Controller의 </a:t>
            </a:r>
            <a:r>
              <a:rPr lang="ko-KR" sz="1800">
                <a:latin typeface="맑은 고딕" charset="0"/>
                <a:ea typeface="맑은 고딕" charset="0"/>
              </a:rPr>
              <a:t>Paremeters에</a:t>
            </a:r>
            <a:r>
              <a:rPr lang="ko-KR" sz="1800">
                <a:latin typeface="맑은 고딕" charset="0"/>
                <a:ea typeface="맑은 고딕" charset="0"/>
              </a:rPr>
              <a:t> Trigger 옵션을 </a:t>
            </a:r>
            <a:r>
              <a:rPr lang="ko-KR" sz="1800">
                <a:latin typeface="맑은 고딕" charset="0"/>
                <a:ea typeface="맑은 고딕" charset="0"/>
              </a:rPr>
              <a:t>추가하고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이름을</a:t>
            </a:r>
            <a:r>
              <a:rPr lang="ko-KR" sz="1800">
                <a:latin typeface="맑은 고딕" charset="0"/>
                <a:ea typeface="맑은 고딕" charset="0"/>
              </a:rPr>
              <a:t> Close로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1" name="그림 23" descr="C:/Users/Admin1/AppData/Roaming/PolarisOffice/ETemp/23832_17297800/fImage5624254446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5455" y="3858895"/>
            <a:ext cx="4150360" cy="1275080"/>
          </a:xfrm>
          <a:prstGeom prst="roundRect"/>
          <a:solidFill>
            <a:srgbClr val="EDEDED"/>
          </a:solidFill>
        </p:spPr>
      </p:pic>
      <p:pic>
        <p:nvPicPr>
          <p:cNvPr id="82" name="그림 25" descr="C:/Users/Admin1/AppData/Roaming/PolarisOffice/ETemp/23832_17297800/fImage30172699169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94040" y="1445260"/>
            <a:ext cx="2763520" cy="1242695"/>
          </a:xfrm>
          <a:prstGeom prst="roundRect"/>
          <a:solidFill>
            <a:srgbClr val="EDEDED"/>
          </a:solidFill>
        </p:spPr>
      </p:pic>
      <p:pic>
        <p:nvPicPr>
          <p:cNvPr id="83" name="그림 26" descr="C:/Users/Admin1/AppData/Roaming/PolarisOffice/ETemp/23832_17297800/fImage9196270572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5135" y="1446530"/>
            <a:ext cx="1294130" cy="1241425"/>
          </a:xfrm>
          <a:prstGeom prst="roundRect"/>
          <a:solidFill>
            <a:srgbClr val="EDEDED"/>
          </a:solidFill>
        </p:spPr>
      </p:pic>
      <p:sp>
        <p:nvSpPr>
          <p:cNvPr id="84" name="텍스트 상자 29"/>
          <p:cNvSpPr txBox="1">
            <a:spLocks/>
          </p:cNvSpPr>
          <p:nvPr/>
        </p:nvSpPr>
        <p:spPr>
          <a:xfrm rot="0">
            <a:off x="6808470" y="2779395"/>
            <a:ext cx="41490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Open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 Click( ) 함수를 </a:t>
            </a:r>
            <a:r>
              <a:rPr lang="ko-KR" sz="1800">
                <a:latin typeface="맑은 고딕" charset="0"/>
                <a:ea typeface="맑은 고딕" charset="0"/>
              </a:rPr>
              <a:t>추가합니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725" y="355600"/>
            <a:ext cx="31242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 txBox="1">
            <a:spLocks/>
          </p:cNvSpPr>
          <p:nvPr/>
        </p:nvSpPr>
        <p:spPr>
          <a:xfrm rot="0">
            <a:off x="1249680" y="5227955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Create에서 Aniamtor </a:t>
            </a:r>
            <a:r>
              <a:rPr lang="ko-KR" sz="1800">
                <a:latin typeface="맑은 고딕" charset="0"/>
                <a:ea typeface="맑은 고딕" charset="0"/>
              </a:rPr>
              <a:t>Controller를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nimator </a:t>
            </a:r>
            <a:r>
              <a:rPr lang="ko-KR" sz="1800">
                <a:latin typeface="맑은 고딕" charset="0"/>
                <a:ea typeface="맑은 고딕" charset="0"/>
              </a:rPr>
              <a:t>Controller</a:t>
            </a:r>
            <a:r>
              <a:rPr lang="ko-KR" sz="1800">
                <a:latin typeface="맑은 고딕" charset="0"/>
                <a:ea typeface="맑은 고딕" charset="0"/>
              </a:rPr>
              <a:t> 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13" descr="C:/Users/Admin1/AppData/Roaming/PolarisOffice/ETemp/11208_17029008/fImage39958243916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7935" y="1447165"/>
            <a:ext cx="4117975" cy="3609340"/>
          </a:xfrm>
          <a:prstGeom prst="roundRect"/>
          <a:solidFill>
            <a:srgbClr val="EDEDED"/>
          </a:solidFill>
        </p:spPr>
      </p:pic>
      <p:pic>
        <p:nvPicPr>
          <p:cNvPr id="48" name="그림 17" descr="C:/Users/Admin1/AppData/Roaming/PolarisOffice/ETemp/11208_17029008/fImage7663244572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30410" y="2273300"/>
            <a:ext cx="1327150" cy="1947545"/>
          </a:xfrm>
          <a:prstGeom prst="roundRect"/>
          <a:solidFill>
            <a:srgbClr val="EDEDED"/>
          </a:solidFill>
        </p:spPr>
      </p:pic>
      <p:pic>
        <p:nvPicPr>
          <p:cNvPr id="49" name="그림 20" descr="C:/Users/Admin1/AppData/Roaming/PolarisOffice/ETemp/11208_17029008/fImage223692451478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37640"/>
            <a:ext cx="2687955" cy="3610610"/>
          </a:xfrm>
          <a:prstGeom prst="roundRect"/>
          <a:solidFill>
            <a:srgbClr val="EDEDED"/>
          </a:solidFill>
        </p:spPr>
      </p:pic>
      <p:sp>
        <p:nvSpPr>
          <p:cNvPr id="50" name="텍스트 상자 23"/>
          <p:cNvSpPr txBox="1">
            <a:spLocks/>
          </p:cNvSpPr>
          <p:nvPr/>
        </p:nvSpPr>
        <p:spPr>
          <a:xfrm rot="0">
            <a:off x="6807200" y="5230495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UI에서 Image를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Window 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725" y="355600"/>
            <a:ext cx="31242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 txBox="1">
            <a:spLocks/>
          </p:cNvSpPr>
          <p:nvPr/>
        </p:nvSpPr>
        <p:spPr>
          <a:xfrm rot="0">
            <a:off x="1249045" y="5227955"/>
            <a:ext cx="41179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Window에서 </a:t>
            </a:r>
            <a:r>
              <a:rPr lang="ko-KR" sz="1800">
                <a:latin typeface="맑은 고딕" charset="0"/>
                <a:ea typeface="맑은 고딕" charset="0"/>
              </a:rPr>
              <a:t>Animation을</a:t>
            </a:r>
            <a:r>
              <a:rPr lang="ko-KR" sz="1800">
                <a:latin typeface="맑은 고딕" charset="0"/>
                <a:ea typeface="맑은 고딕" charset="0"/>
              </a:rPr>
              <a:t> 선택하고 Animation을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 txBox="1">
            <a:spLocks/>
          </p:cNvSpPr>
          <p:nvPr/>
        </p:nvSpPr>
        <p:spPr>
          <a:xfrm rot="0">
            <a:off x="6822440" y="5506720"/>
            <a:ext cx="41440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Window 오브젝트를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Create</a:t>
            </a:r>
            <a:r>
              <a:rPr lang="ko-KR" sz="1800">
                <a:latin typeface="맑은 고딕" charset="0"/>
                <a:ea typeface="맑은 고딕" charset="0"/>
              </a:rPr>
              <a:t> 버튼을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38275"/>
            <a:ext cx="4126865" cy="3601085"/>
          </a:xfrm>
          <a:prstGeom prst="roundRect"/>
          <a:solidFill>
            <a:srgbClr val="EDEDED"/>
          </a:solidFill>
        </p:spPr>
      </p:pic>
      <p:pic>
        <p:nvPicPr>
          <p:cNvPr id="52" name="그림 30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075" y="3884930"/>
            <a:ext cx="4135120" cy="1508125"/>
          </a:xfrm>
          <a:prstGeom prst="roundRect"/>
          <a:solidFill>
            <a:srgbClr val="EDEDED"/>
          </a:solidFill>
        </p:spPr>
      </p:pic>
      <p:pic>
        <p:nvPicPr>
          <p:cNvPr id="53" name="그림 3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1170" y="1438275"/>
            <a:ext cx="4144645" cy="1266825"/>
          </a:xfrm>
          <a:prstGeom prst="roundRect"/>
          <a:solidFill>
            <a:srgbClr val="EDEDED"/>
          </a:solidFill>
        </p:spPr>
      </p:pic>
      <p:sp>
        <p:nvSpPr>
          <p:cNvPr id="54" name="텍스트 상자 37"/>
          <p:cNvSpPr txBox="1">
            <a:spLocks/>
          </p:cNvSpPr>
          <p:nvPr/>
        </p:nvSpPr>
        <p:spPr>
          <a:xfrm rot="0">
            <a:off x="6824980" y="2787650"/>
            <a:ext cx="41433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Parallax </a:t>
            </a:r>
            <a:r>
              <a:rPr lang="ko-KR" sz="1800">
                <a:latin typeface="맑은 고딕" charset="0"/>
                <a:ea typeface="맑은 고딕" charset="0"/>
              </a:rPr>
              <a:t>Ground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 Stretch로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24375" y="376555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22"/>
          <p:cNvSpPr txBox="1">
            <a:spLocks/>
          </p:cNvSpPr>
          <p:nvPr/>
        </p:nvSpPr>
        <p:spPr>
          <a:xfrm rot="0">
            <a:off x="6819900" y="2988945"/>
            <a:ext cx="41465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Open Button 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</a:t>
            </a:r>
            <a:r>
              <a:rPr lang="ko-KR" sz="1800">
                <a:latin typeface="맑은 고딕" charset="0"/>
                <a:ea typeface="맑은 고딕" charset="0"/>
              </a:rPr>
              <a:t> 위치와 크기를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3" name="그림 38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5420"/>
            <a:ext cx="4135120" cy="2844165"/>
          </a:xfrm>
          <a:prstGeom prst="roundRect"/>
          <a:solidFill>
            <a:srgbClr val="EDEDED"/>
          </a:solidFill>
        </p:spPr>
      </p:pic>
      <p:sp>
        <p:nvSpPr>
          <p:cNvPr id="54" name="텍스트 상자 41"/>
          <p:cNvSpPr txBox="1">
            <a:spLocks/>
          </p:cNvSpPr>
          <p:nvPr/>
        </p:nvSpPr>
        <p:spPr>
          <a:xfrm rot="0">
            <a:off x="1241425" y="4472305"/>
            <a:ext cx="413512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Animation 파일을 저장하기 </a:t>
            </a:r>
            <a:r>
              <a:rPr lang="ko-KR" sz="1800">
                <a:latin typeface="맑은 고딕" charset="0"/>
                <a:ea typeface="맑은 고딕" charset="0"/>
              </a:rPr>
              <a:t>위해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Animation</a:t>
            </a:r>
            <a:r>
              <a:rPr lang="ko-KR" sz="1800">
                <a:latin typeface="맑은 고딕" charset="0"/>
                <a:ea typeface="맑은 고딕" charset="0"/>
              </a:rPr>
              <a:t> 폴더를 지정합니다.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Open.anim이라는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정의하고</a:t>
            </a:r>
            <a:r>
              <a:rPr lang="ko-KR" sz="1800">
                <a:latin typeface="맑은 고딕" charset="0"/>
                <a:ea typeface="맑은 고딕" charset="0"/>
              </a:rPr>
              <a:t> 애니메이션 파일을 </a:t>
            </a:r>
            <a:r>
              <a:rPr lang="ko-KR" sz="1800">
                <a:latin typeface="맑은 고딕" charset="0"/>
                <a:ea typeface="맑은 고딕" charset="0"/>
              </a:rPr>
              <a:t>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50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6055"/>
            <a:ext cx="4135120" cy="1438275"/>
          </a:xfrm>
          <a:prstGeom prst="roundRect"/>
          <a:solidFill>
            <a:srgbClr val="EDEDED"/>
          </a:solidFill>
        </p:spPr>
      </p:pic>
      <p:pic>
        <p:nvPicPr>
          <p:cNvPr id="56" name="그림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4074160"/>
            <a:ext cx="4117975" cy="1421765"/>
          </a:xfrm>
          <a:prstGeom prst="roundRect"/>
          <a:solidFill>
            <a:srgbClr val="EDEDED"/>
          </a:solidFill>
        </p:spPr>
      </p:pic>
      <p:sp>
        <p:nvSpPr>
          <p:cNvPr id="57" name="텍스트 상자 4"/>
          <p:cNvSpPr txBox="1">
            <a:spLocks/>
          </p:cNvSpPr>
          <p:nvPr/>
        </p:nvSpPr>
        <p:spPr>
          <a:xfrm rot="0">
            <a:off x="6822440" y="5584190"/>
            <a:ext cx="414401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Window 오브젝트의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57040" y="376555"/>
            <a:ext cx="36766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</a:t>
            </a:r>
            <a:r>
              <a:rPr lang="ko-KR" sz="2500" b="1">
                <a:latin typeface="나눔바른고딕" charset="0"/>
                <a:ea typeface="나눔바른고딕" charset="0"/>
              </a:rPr>
              <a:t>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44" name="그림 33" descr="C:/Users/Admin1/AppData/Roaming/PolarisOffice/ETemp/23832_17297800/fImage124762851478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3645" y="1447165"/>
            <a:ext cx="4161155" cy="1266825"/>
          </a:xfrm>
          <a:prstGeom prst="roundRect"/>
          <a:solidFill>
            <a:srgbClr val="EDEDED"/>
          </a:solidFill>
        </p:spPr>
      </p:pic>
      <p:sp>
        <p:nvSpPr>
          <p:cNvPr id="45" name="텍스트 상자 38"/>
          <p:cNvSpPr txBox="1">
            <a:spLocks/>
          </p:cNvSpPr>
          <p:nvPr/>
        </p:nvSpPr>
        <p:spPr>
          <a:xfrm rot="0">
            <a:off x="6854825" y="5274945"/>
            <a:ext cx="410337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Open Animation 앞에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Key Frame의 Scale (x, y, z) 값을 </a:t>
            </a:r>
            <a:r>
              <a:rPr lang="ko-KR" sz="1800">
                <a:latin typeface="맑은 고딕" charset="0"/>
                <a:ea typeface="맑은 고딕" charset="0"/>
              </a:rPr>
              <a:t>0</a:t>
            </a:r>
            <a:r>
              <a:rPr lang="ko-KR" sz="1800">
                <a:latin typeface="맑은 고딕" charset="0"/>
                <a:ea typeface="맑은 고딕" charset="0"/>
              </a:rPr>
              <a:t> 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6"/>
          <p:cNvSpPr txBox="1">
            <a:spLocks/>
          </p:cNvSpPr>
          <p:nvPr/>
        </p:nvSpPr>
        <p:spPr>
          <a:xfrm rot="0">
            <a:off x="1223010" y="5554345"/>
            <a:ext cx="41529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Add Property에서 </a:t>
            </a:r>
            <a:r>
              <a:rPr lang="ko-KR" sz="1800">
                <a:latin typeface="맑은 고딕" charset="0"/>
                <a:ea typeface="맑은 고딕" charset="0"/>
              </a:rPr>
              <a:t>Rect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Transform에</a:t>
            </a:r>
            <a:r>
              <a:rPr lang="ko-KR" sz="1800">
                <a:latin typeface="맑은 고딕" charset="0"/>
                <a:ea typeface="맑은 고딕" charset="0"/>
              </a:rPr>
              <a:t> Scale을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8" descr="C:/Users/Admin1/AppData/Roaming/PolarisOffice/ETemp/23832_17297800/fImage259201678467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3901440"/>
            <a:ext cx="4144645" cy="1551305"/>
          </a:xfrm>
          <a:prstGeom prst="roundRect"/>
          <a:solidFill>
            <a:srgbClr val="EDEDED"/>
          </a:solidFill>
        </p:spPr>
      </p:pic>
      <p:sp>
        <p:nvSpPr>
          <p:cNvPr id="50" name="텍스트 상자 11"/>
          <p:cNvSpPr txBox="1">
            <a:spLocks/>
          </p:cNvSpPr>
          <p:nvPr/>
        </p:nvSpPr>
        <p:spPr>
          <a:xfrm rot="0">
            <a:off x="1231900" y="2807335"/>
            <a:ext cx="415607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Open Animation 파일을 </a:t>
            </a:r>
            <a:r>
              <a:rPr lang="ko-KR" sz="1800">
                <a:latin typeface="맑은 고딕" charset="0"/>
                <a:ea typeface="맑은 고딕" charset="0"/>
              </a:rPr>
              <a:t>열어준</a:t>
            </a:r>
            <a:r>
              <a:rPr lang="ko-KR" sz="1800">
                <a:latin typeface="맑은 고딕" charset="0"/>
                <a:ea typeface="맑은 고딕" charset="0"/>
              </a:rPr>
              <a:t> 다음 Window 오브젝트를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Add Property를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16"/>
          <p:cNvSpPr txBox="1">
            <a:spLocks/>
          </p:cNvSpPr>
          <p:nvPr/>
        </p:nvSpPr>
        <p:spPr>
          <a:xfrm rot="0">
            <a:off x="6856730" y="2805430"/>
            <a:ext cx="4102100" cy="9556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Open Animation 뒤에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Key Frame을 0 : 45 로 </a:t>
            </a:r>
            <a:r>
              <a:rPr lang="ko-KR" sz="1800">
                <a:latin typeface="맑은 고딕" charset="0"/>
                <a:ea typeface="맑은 고딕" charset="0"/>
              </a:rPr>
              <a:t>이동시킵니다.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18" descr="C:/Users/Admin1/AppData/Roaming/PolarisOffice/ETemp/23832_17297800/fImage196923288145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9585" y="1449705"/>
            <a:ext cx="4118610" cy="1272540"/>
          </a:xfrm>
          <a:prstGeom prst="roundRect"/>
          <a:solidFill>
            <a:srgbClr val="EDEDED"/>
          </a:solidFill>
        </p:spPr>
      </p:pic>
      <p:pic>
        <p:nvPicPr>
          <p:cNvPr id="53" name="그림 19" descr="C:/Users/Admin1/AppData/Roaming/PolarisOffice/ETemp/23832_17297800/fImage197343306827.png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7840" y="3902075"/>
            <a:ext cx="4101465" cy="12496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57040" y="376555"/>
            <a:ext cx="36766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</a:t>
            </a:r>
            <a:r>
              <a:rPr lang="ko-KR" sz="2500" b="1">
                <a:latin typeface="나눔바른고딕" charset="0"/>
                <a:ea typeface="나눔바른고딕" charset="0"/>
              </a:rPr>
              <a:t>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6813550" y="5300345"/>
            <a:ext cx="4145280" cy="9556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Parallax 스크립트에서 </a:t>
            </a:r>
            <a:r>
              <a:rPr lang="ko-KR" sz="1800">
                <a:latin typeface="맑은 고딕" charset="0"/>
                <a:ea typeface="맑은 고딕" charset="0"/>
              </a:rPr>
              <a:t>Rect</a:t>
            </a:r>
            <a:r>
              <a:rPr lang="ko-KR" sz="1800">
                <a:latin typeface="맑은 고딕" charset="0"/>
                <a:ea typeface="맑은 고딕" charset="0"/>
              </a:rPr>
              <a:t> 변수를 선언하고 RawImage </a:t>
            </a:r>
            <a:r>
              <a:rPr lang="ko-KR" sz="1800">
                <a:latin typeface="맑은 고딕" charset="0"/>
                <a:ea typeface="맑은 고딕" charset="0"/>
              </a:rPr>
              <a:t>변수와</a:t>
            </a:r>
            <a:r>
              <a:rPr lang="ko-KR" sz="1800">
                <a:latin typeface="맑은 고딕" charset="0"/>
                <a:ea typeface="맑은 고딕" charset="0"/>
              </a:rPr>
              <a:t> float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20"/>
          <p:cNvSpPr txBox="1">
            <a:spLocks/>
          </p:cNvSpPr>
          <p:nvPr/>
        </p:nvSpPr>
        <p:spPr>
          <a:xfrm rot="0">
            <a:off x="1240790" y="4465955"/>
            <a:ext cx="4136390" cy="17856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Window 오브젝트를 </a:t>
            </a:r>
            <a:r>
              <a:rPr lang="ko-KR" sz="1800">
                <a:latin typeface="맑은 고딕" charset="0"/>
                <a:ea typeface="맑은 고딕" charset="0"/>
              </a:rPr>
              <a:t>선택한</a:t>
            </a:r>
            <a:r>
              <a:rPr lang="ko-KR" sz="1800">
                <a:latin typeface="맑은 고딕" charset="0"/>
                <a:ea typeface="맑은 고딕" charset="0"/>
              </a:rPr>
              <a:t> 다음 UI 에서 Button - </a:t>
            </a:r>
            <a:r>
              <a:rPr lang="ko-KR" sz="1800">
                <a:latin typeface="맑은 고딕" charset="0"/>
                <a:ea typeface="맑은 고딕" charset="0"/>
              </a:rPr>
              <a:t>TextMeshPro</a:t>
            </a:r>
            <a:r>
              <a:rPr lang="ko-KR" sz="1800">
                <a:latin typeface="맑은 고딕" charset="0"/>
                <a:ea typeface="맑은 고딕" charset="0"/>
              </a:rPr>
              <a:t>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나서 Close Button 이라는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21" descr="C:/Users/Admin1/AppData/Roaming/PolarisOffice/ETemp/23832_17297800/fImage22437241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6530"/>
            <a:ext cx="2723515" cy="2860675"/>
          </a:xfrm>
          <a:prstGeom prst="roundRect"/>
          <a:solidFill>
            <a:srgbClr val="EDEDED"/>
          </a:solidFill>
        </p:spPr>
      </p:pic>
      <p:pic>
        <p:nvPicPr>
          <p:cNvPr id="56" name="그림 22" descr="C:/Users/Admin1/AppData/Roaming/PolarisOffice/ETemp/23832_17297800/fImage8282259633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09085" y="2032635"/>
            <a:ext cx="1267460" cy="1680845"/>
          </a:xfrm>
          <a:prstGeom prst="roundRect"/>
          <a:solidFill>
            <a:srgbClr val="EDEDED"/>
          </a:solidFill>
        </p:spPr>
      </p:pic>
      <p:pic>
        <p:nvPicPr>
          <p:cNvPr id="57" name="그림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55420"/>
            <a:ext cx="4152265" cy="1266825"/>
          </a:xfrm>
          <a:prstGeom prst="roundRect"/>
          <a:solidFill>
            <a:srgbClr val="EDEDED"/>
          </a:solidFill>
        </p:spPr>
      </p:pic>
      <p:sp>
        <p:nvSpPr>
          <p:cNvPr id="58" name="텍스트 상자 28"/>
          <p:cNvSpPr txBox="1">
            <a:spLocks/>
          </p:cNvSpPr>
          <p:nvPr/>
        </p:nvSpPr>
        <p:spPr>
          <a:xfrm rot="0">
            <a:off x="6813550" y="2796540"/>
            <a:ext cx="41440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Close Button 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 크기와 위치 값을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9" name="그림 29" descr="C:/Users/Admin1/AppData/Roaming/PolarisOffice/ETemp/23832_17297800/fImage509832629169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893185"/>
            <a:ext cx="4144645" cy="12941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46880" y="370840"/>
            <a:ext cx="3696335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58" name="그림 1" descr="C:/Users/Admin1/AppData/Roaming/PolarisOffice/ETemp/23832_17297800/fImage391711434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8275"/>
            <a:ext cx="4145280" cy="2576195"/>
          </a:xfrm>
          <a:prstGeom prst="roundRect"/>
          <a:solidFill>
            <a:srgbClr val="EDEDED"/>
          </a:solidFill>
        </p:spPr>
      </p:pic>
      <p:sp>
        <p:nvSpPr>
          <p:cNvPr id="59" name="텍스트 상자 4"/>
          <p:cNvSpPr txBox="1">
            <a:spLocks/>
          </p:cNvSpPr>
          <p:nvPr/>
        </p:nvSpPr>
        <p:spPr>
          <a:xfrm rot="0">
            <a:off x="1240790" y="4188460"/>
            <a:ext cx="413512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Update( ) 함수에서 </a:t>
            </a:r>
            <a:r>
              <a:rPr lang="ko-KR" sz="1800">
                <a:latin typeface="맑은 고딕" charset="0"/>
                <a:ea typeface="맑은 고딕" charset="0"/>
              </a:rPr>
              <a:t>rect에</a:t>
            </a:r>
            <a:r>
              <a:rPr lang="ko-KR" sz="1800">
                <a:latin typeface="맑은 고딕" charset="0"/>
                <a:ea typeface="맑은 고딕" charset="0"/>
              </a:rPr>
              <a:t> rawImage의 uvRect 속성을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rect의 x 값을 계속 </a:t>
            </a:r>
            <a:r>
              <a:rPr lang="ko-KR" sz="1800">
                <a:latin typeface="맑은 고딕" charset="0"/>
                <a:ea typeface="맑은 고딕" charset="0"/>
              </a:rPr>
              <a:t>증가시킨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rawImage의 uvRect에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0" name="그림 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44050" y="1430020"/>
            <a:ext cx="1413510" cy="1499235"/>
          </a:xfrm>
          <a:prstGeom prst="roundRect"/>
          <a:solidFill>
            <a:srgbClr val="EDEDED"/>
          </a:solidFill>
        </p:spPr>
      </p:pic>
      <p:pic>
        <p:nvPicPr>
          <p:cNvPr id="61" name="그림 8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38275"/>
            <a:ext cx="2533015" cy="2576195"/>
          </a:xfrm>
          <a:prstGeom prst="roundRect"/>
          <a:solidFill>
            <a:srgbClr val="EDEDED"/>
          </a:solidFill>
        </p:spPr>
      </p:pic>
      <p:pic>
        <p:nvPicPr>
          <p:cNvPr id="62" name="그림 11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23145" y="3281680"/>
            <a:ext cx="655320" cy="732790"/>
          </a:xfrm>
          <a:prstGeom prst="roundRect"/>
          <a:solidFill>
            <a:srgbClr val="EDEDED"/>
          </a:solidFill>
        </p:spPr>
      </p:pic>
      <p:cxnSp>
        <p:nvCxnSpPr>
          <p:cNvPr id="63" name="도형 14"/>
          <p:cNvCxnSpPr>
            <a:stCxn id="62" idx="0"/>
            <a:endCxn id="60" idx="2"/>
          </p:cNvCxnSpPr>
          <p:nvPr/>
        </p:nvCxnSpPr>
        <p:spPr>
          <a:xfrm rot="0" flipV="1">
            <a:off x="10250170" y="2929255"/>
            <a:ext cx="1270" cy="35306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텍스트 상자 15"/>
          <p:cNvSpPr txBox="1">
            <a:spLocks/>
          </p:cNvSpPr>
          <p:nvPr/>
        </p:nvSpPr>
        <p:spPr>
          <a:xfrm rot="0">
            <a:off x="6824980" y="4182745"/>
            <a:ext cx="413258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빈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다음 Animator Manager 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AnimationManager 라는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생성하고 Animator </a:t>
            </a:r>
            <a:r>
              <a:rPr lang="ko-KR" sz="1800">
                <a:latin typeface="맑은 고딕" charset="0"/>
                <a:ea typeface="맑은 고딕" charset="0"/>
              </a:rPr>
              <a:t>Manager</a:t>
            </a:r>
            <a:r>
              <a:rPr lang="ko-KR" sz="1800">
                <a:latin typeface="맑은 고딕" charset="0"/>
                <a:ea typeface="맑은 고딕" charset="0"/>
              </a:rPr>
              <a:t>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46880" y="353695"/>
            <a:ext cx="36963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여덟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5" name="텍스트 상자 1"/>
          <p:cNvSpPr txBox="1">
            <a:spLocks/>
          </p:cNvSpPr>
          <p:nvPr/>
        </p:nvSpPr>
        <p:spPr>
          <a:xfrm rot="0">
            <a:off x="1240790" y="5443220"/>
            <a:ext cx="41440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Window에서 </a:t>
            </a:r>
            <a:r>
              <a:rPr lang="ko-KR" sz="1800">
                <a:latin typeface="맑은 고딕" charset="0"/>
                <a:ea typeface="맑은 고딕" charset="0"/>
              </a:rPr>
              <a:t>Animation을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Animation을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2" descr="C:/Users/Admin1/AppData/Roaming/PolarisOffice/ETemp/23832_17297800/fImage20529328935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7165"/>
            <a:ext cx="4136390" cy="3825875"/>
          </a:xfrm>
          <a:prstGeom prst="roundRect"/>
          <a:solidFill>
            <a:srgbClr val="EDEDED"/>
          </a:solidFill>
        </p:spPr>
      </p:pic>
      <p:pic>
        <p:nvPicPr>
          <p:cNvPr id="67" name="그림 1" descr="C:/Users/Admin1/AppData/Roaming/PolarisOffice/ETemp/23832_17297800/fImage15550159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3945255"/>
            <a:ext cx="4126230" cy="1395095"/>
          </a:xfrm>
          <a:prstGeom prst="roundRect"/>
          <a:solidFill>
            <a:srgbClr val="EDEDED"/>
          </a:solidFill>
        </p:spPr>
      </p:pic>
      <p:sp>
        <p:nvSpPr>
          <p:cNvPr id="68" name="텍스트 상자 4"/>
          <p:cNvSpPr txBox="1">
            <a:spLocks/>
          </p:cNvSpPr>
          <p:nvPr/>
        </p:nvSpPr>
        <p:spPr>
          <a:xfrm rot="0">
            <a:off x="6822440" y="5443220"/>
            <a:ext cx="41262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Create New Clip을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9" name="그림 5" descr="C:/Users/Admin1/AppData/Roaming/PolarisOffice/ETemp/23832_17297800/fImage12225161846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447165"/>
            <a:ext cx="4147185" cy="1344295"/>
          </a:xfrm>
          <a:prstGeom prst="roundRect"/>
          <a:solidFill>
            <a:srgbClr val="EDEDED"/>
          </a:solidFill>
        </p:spPr>
      </p:pic>
      <p:sp>
        <p:nvSpPr>
          <p:cNvPr id="70" name="텍스트 상자 8"/>
          <p:cNvSpPr txBox="1">
            <a:spLocks/>
          </p:cNvSpPr>
          <p:nvPr/>
        </p:nvSpPr>
        <p:spPr>
          <a:xfrm rot="0">
            <a:off x="6825615" y="2878455"/>
            <a:ext cx="4131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Animator Manager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 회전 값을 </a:t>
            </a:r>
            <a:r>
              <a:rPr lang="ko-KR" sz="1800">
                <a:latin typeface="맑은 고딕" charset="0"/>
                <a:ea typeface="맑은 고딕" charset="0"/>
              </a:rPr>
              <a:t>초기화합니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46880" y="353695"/>
            <a:ext cx="36969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8" name="Rect 0"/>
          <p:cNvSpPr txBox="1">
            <a:spLocks/>
          </p:cNvSpPr>
          <p:nvPr/>
        </p:nvSpPr>
        <p:spPr>
          <a:xfrm rot="0">
            <a:off x="6805295" y="5511800"/>
            <a:ext cx="416115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Add Property에서 Rect </a:t>
            </a:r>
            <a:r>
              <a:rPr lang="ko-KR" sz="1800">
                <a:latin typeface="맑은 고딕" charset="0"/>
                <a:ea typeface="맑은 고딕" charset="0"/>
              </a:rPr>
              <a:t>Transform에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Scale을</a:t>
            </a:r>
            <a:r>
              <a:rPr lang="ko-KR" sz="1800">
                <a:latin typeface="맑은 고딕" charset="0"/>
                <a:ea typeface="맑은 고딕" charset="0"/>
              </a:rPr>
              <a:t> 선택합니다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1" name="그림 9" descr="C:/Users/Admin1/AppData/Roaming/PolarisOffice/ETemp/23832_17297800/fImage23523246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4135120" cy="2506980"/>
          </a:xfrm>
          <a:prstGeom prst="roundRect"/>
          <a:solidFill>
            <a:srgbClr val="EDEDED"/>
          </a:solidFill>
        </p:spPr>
      </p:pic>
      <p:sp>
        <p:nvSpPr>
          <p:cNvPr id="72" name="텍스트 상자 12"/>
          <p:cNvSpPr txBox="1">
            <a:spLocks/>
          </p:cNvSpPr>
          <p:nvPr/>
        </p:nvSpPr>
        <p:spPr>
          <a:xfrm rot="0">
            <a:off x="1231900" y="4127500"/>
            <a:ext cx="413512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Animation 파일을 </a:t>
            </a:r>
            <a:r>
              <a:rPr lang="ko-KR" sz="1800">
                <a:latin typeface="맑은 고딕" charset="0"/>
                <a:ea typeface="맑은 고딕" charset="0"/>
              </a:rPr>
              <a:t>저장하기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Animation</a:t>
            </a:r>
            <a:r>
              <a:rPr lang="ko-KR" sz="1800">
                <a:latin typeface="맑은 고딕" charset="0"/>
                <a:ea typeface="맑은 고딕" charset="0"/>
              </a:rPr>
              <a:t> 폴더를 </a:t>
            </a:r>
            <a:r>
              <a:rPr lang="ko-KR" sz="1800">
                <a:latin typeface="맑은 고딕" charset="0"/>
                <a:ea typeface="맑은 고딕" charset="0"/>
              </a:rPr>
              <a:t>지정합니다.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Close.anim이라는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애니메이션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파일을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3" name="그림 13" descr="C:/Users/Admin1/AppData/Roaming/PolarisOffice/ETemp/23832_17297800/fImage10992342299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47165"/>
            <a:ext cx="4144010" cy="1335405"/>
          </a:xfrm>
          <a:prstGeom prst="roundRect"/>
          <a:solidFill>
            <a:srgbClr val="EDEDED"/>
          </a:solidFill>
        </p:spPr>
      </p:pic>
      <p:sp>
        <p:nvSpPr>
          <p:cNvPr id="74" name="텍스트 상자 14"/>
          <p:cNvSpPr txBox="1">
            <a:spLocks/>
          </p:cNvSpPr>
          <p:nvPr/>
        </p:nvSpPr>
        <p:spPr>
          <a:xfrm rot="0">
            <a:off x="6822440" y="2884805"/>
            <a:ext cx="41433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Close Animation 파일을 </a:t>
            </a:r>
            <a:r>
              <a:rPr lang="ko-KR" sz="1800">
                <a:latin typeface="맑은 고딕" charset="0"/>
                <a:ea typeface="맑은 고딕" charset="0"/>
              </a:rPr>
              <a:t>열어준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Window 오브젝트를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Add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Property를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5" name="그림 15" descr="C:/Users/Admin1/AppData/Roaming/PolarisOffice/ETemp/23832_17297800/fImage26009250650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3962400"/>
            <a:ext cx="4135120" cy="14217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10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