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16" r:id="rId23"/>
    <p:sldMasterId id="2147485817" r:id="rId25"/>
  </p:sldMasterIdLst>
  <p:notesMasterIdLst>
    <p:notesMasterId r:id="rId27"/>
  </p:notesMasterIdLst>
  <p:sldIdLst>
    <p:sldId id="29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97828341.png"></Relationship><Relationship Id="rId3" Type="http://schemas.openxmlformats.org/officeDocument/2006/relationships/image" Target="../media/fImage45612848467.png"></Relationship><Relationship Id="rId4" Type="http://schemas.openxmlformats.org/officeDocument/2006/relationships/image" Target="../media/fImage20282856334.png"></Relationship><Relationship Id="rId5" Type="http://schemas.openxmlformats.org/officeDocument/2006/relationships/image" Target="../media/fImage412592896500.png"></Relationship><Relationship Id="rId6" Type="http://schemas.openxmlformats.org/officeDocument/2006/relationships/image" Target="../media/fImage67922909169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slideLayout" Target="../slideLayouts/slideLayout1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8"/>
          <p:cNvSpPr txBox="1">
            <a:spLocks/>
          </p:cNvSpPr>
          <p:nvPr/>
        </p:nvSpPr>
        <p:spPr>
          <a:xfrm rot="0">
            <a:off x="1366520" y="4675505"/>
            <a:ext cx="40138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</a:t>
            </a:r>
            <a:r>
              <a:rPr sz="1800">
                <a:latin typeface="맑은 고딕" charset="0"/>
                <a:ea typeface="맑은 고딕" charset="0"/>
              </a:rPr>
              <a:t> Capsule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Various 스크립트를 생성한 다음 Capsule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9695" y="1445895"/>
            <a:ext cx="2445385" cy="310451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1455" y="1669415"/>
            <a:ext cx="1367155" cy="1401445"/>
          </a:xfrm>
          <a:prstGeom prst="roundRect"/>
          <a:solidFill>
            <a:srgbClr val="EDEDED"/>
          </a:solidFill>
        </p:spPr>
      </p:pic>
      <p:pic>
        <p:nvPicPr>
          <p:cNvPr id="1035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7530" y="3485515"/>
            <a:ext cx="675005" cy="704215"/>
          </a:xfrm>
          <a:prstGeom prst="roundRect"/>
          <a:solidFill>
            <a:srgbClr val="EDEDED"/>
          </a:solidFill>
        </p:spPr>
      </p:pic>
      <p:cxnSp>
        <p:nvCxnSpPr>
          <p:cNvPr id="1036" name="도형 16"/>
          <p:cNvCxnSpPr>
            <a:stCxn id="1035" idx="0"/>
            <a:endCxn id="1034" idx="2"/>
          </p:cNvCxnSpPr>
          <p:nvPr/>
        </p:nvCxnSpPr>
        <p:spPr>
          <a:xfrm rot="0" flipV="1">
            <a:off x="4704715" y="3070225"/>
            <a:ext cx="635" cy="415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텍스트 상자 18"/>
          <p:cNvSpPr txBox="1">
            <a:spLocks/>
          </p:cNvSpPr>
          <p:nvPr/>
        </p:nvSpPr>
        <p:spPr>
          <a:xfrm rot="0">
            <a:off x="6831965" y="5786120"/>
            <a:ext cx="38627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445895"/>
            <a:ext cx="3870960" cy="3298190"/>
          </a:xfrm>
          <a:prstGeom prst="roundRect"/>
          <a:solidFill>
            <a:srgbClr val="EDEDED"/>
          </a:solidFill>
        </p:spPr>
      </p:pic>
      <p:pic>
        <p:nvPicPr>
          <p:cNvPr id="1039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4895850"/>
            <a:ext cx="3867785" cy="8108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