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52" r:id="rId12"/>
  </p:sldMasterIdLst>
  <p:notesMasterIdLst>
    <p:notesMasterId r:id="rId14"/>
  </p:notesMasterIdLst>
  <p:sldIdLst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7"/>
    <p:sldId id="324" r:id="rId29"/>
    <p:sldId id="32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7" Type="http://schemas.openxmlformats.org/officeDocument/2006/relationships/image" Target="../media/fImage53011518467.png"></Relationship><Relationship Id="rId8" Type="http://schemas.openxmlformats.org/officeDocument/2006/relationships/image" Target="../media/fImage62891696334.png"></Relationship><Relationship Id="rId9" Type="http://schemas.openxmlformats.org/officeDocument/2006/relationships/image" Target="../media/fImage330251726500.png"></Relationship><Relationship Id="rId10" Type="http://schemas.openxmlformats.org/officeDocument/2006/relationships/image" Target="../media/fImage2236173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6262219358.png"></Relationship><Relationship Id="rId3" Type="http://schemas.openxmlformats.org/officeDocument/2006/relationships/image" Target="../media/fImage181912226962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763522541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2255015541.png"></Relationship><Relationship Id="rId6" Type="http://schemas.openxmlformats.org/officeDocument/2006/relationships/image" Target="../media/fImage125901568467.png"></Relationship><Relationship Id="rId7" Type="http://schemas.openxmlformats.org/officeDocument/2006/relationships/image" Target="../media/fImage479118341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6425241.png"></Relationship><Relationship Id="rId3" Type="http://schemas.openxmlformats.org/officeDocument/2006/relationships/image" Target="../media/fImage31642538467.png"></Relationship><Relationship Id="rId4" Type="http://schemas.openxmlformats.org/officeDocument/2006/relationships/image" Target="../media/fImage126482546334.png"></Relationship><Relationship Id="rId5" Type="http://schemas.openxmlformats.org/officeDocument/2006/relationships/image" Target="../media/fImage71612576500.png"></Relationship><Relationship Id="rId6" Type="http://schemas.openxmlformats.org/officeDocument/2006/relationships/image" Target="../media/fImage72942589169.png"></Relationship><Relationship Id="rId7" Type="http://schemas.openxmlformats.org/officeDocument/2006/relationships/image" Target="../media/fImage425712635724.png"></Relationship><Relationship Id="rId8" Type="http://schemas.openxmlformats.org/officeDocument/2006/relationships/image" Target="../media/fImage66372641478.png"></Relationship><Relationship Id="rId9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2839358.png"></Relationship><Relationship Id="rId3" Type="http://schemas.openxmlformats.org/officeDocument/2006/relationships/image" Target="../media/fImage130312846962.png"></Relationship><Relationship Id="rId4" Type="http://schemas.openxmlformats.org/officeDocument/2006/relationships/image" Target="../media/fImage133432854464.png"></Relationship><Relationship Id="rId5" Type="http://schemas.openxmlformats.org/officeDocument/2006/relationships/image" Target="../media/fImage133462865705.png"></Relationship><Relationship Id="rId6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19138178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1490419241.png"></Relationship><Relationship Id="rId8" Type="http://schemas.openxmlformats.org/officeDocument/2006/relationships/image" Target="../media/fImage166571938467.png"></Relationship><Relationship Id="rId9" Type="http://schemas.openxmlformats.org/officeDocument/2006/relationships/image" Target="../media/fImage6021196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32661925705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123211976500.png"></Relationship><Relationship Id="rId7" Type="http://schemas.openxmlformats.org/officeDocument/2006/relationships/image" Target="../media/fImage191502126827.png"></Relationship><Relationship Id="rId8" Type="http://schemas.openxmlformats.org/officeDocument/2006/relationships/image" Target="../media/fImage8484203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21749216491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92132065724.png"></Relationship><Relationship Id="rId8" Type="http://schemas.openxmlformats.org/officeDocument/2006/relationships/image" Target="../media/fImage121602091478.png"></Relationship><Relationship Id="rId9" Type="http://schemas.openxmlformats.org/officeDocument/2006/relationships/image" Target="../media/fImage54982324827.png"></Relationship><Relationship Id="rId10" Type="http://schemas.openxmlformats.org/officeDocument/2006/relationships/image" Target="../media/fImage50872335436.png"></Relationship><Relationship Id="rId11" Type="http://schemas.openxmlformats.org/officeDocument/2006/relationships/image" Target="../media/fImage66722354604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1382302995.png"></Relationship><Relationship Id="rId8" Type="http://schemas.openxmlformats.org/officeDocument/2006/relationships/image" Target="../media/fImage20932483902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image" Target="../media/fImage126762149358.png"></Relationship><Relationship Id="rId11" Type="http://schemas.openxmlformats.org/officeDocument/2006/relationships/image" Target="../media/fImage375602156962.png"></Relationship><Relationship Id="rId12" Type="http://schemas.openxmlformats.org/officeDocument/2006/relationships/image" Target="../media/fImage238462174464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43252195705.png"></Relationship><Relationship Id="rId7" Type="http://schemas.openxmlformats.org/officeDocument/2006/relationships/image" Target="../media/fImage131212208145.png"></Relationship><Relationship Id="rId8" Type="http://schemas.openxmlformats.org/officeDocument/2006/relationships/image" Target="../media/fImage65112213281.png"></Relationship><Relationship Id="rId9" Type="http://schemas.openxmlformats.org/officeDocument/2006/relationships/image" Target="../media/fImage114932246827.png"></Relationship><Relationship Id="rId10" Type="http://schemas.openxmlformats.org/officeDocument/2006/relationships/image" Target="../media/fImage126952259961.png"></Relationship><Relationship Id="rId11" Type="http://schemas.openxmlformats.org/officeDocument/2006/relationships/image" Target="../media/fImage479118341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113005229491.png"></Relationship><Relationship Id="rId8" Type="http://schemas.openxmlformats.org/officeDocument/2006/relationships/image" Target="../media/fImage275312302995.png"></Relationship><Relationship Id="rId9" Type="http://schemas.openxmlformats.org/officeDocument/2006/relationships/image" Target="../media/fImage240822351942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446212344827.png"></Relationship><Relationship Id="rId6" Type="http://schemas.openxmlformats.org/officeDocument/2006/relationships/image" Target="../media/fImage642372385436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2375" y="5231765"/>
            <a:ext cx="41649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 descr="C:/Users/Admin1/AppData/Roaming/PolarisOffice/ETemp/20796_18072784/fImage1850015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63345"/>
            <a:ext cx="2787015" cy="3616960"/>
          </a:xfrm>
          <a:prstGeom prst="roundRect"/>
          <a:solidFill>
            <a:srgbClr val="EDEDED"/>
          </a:solidFill>
        </p:spPr>
      </p:pic>
      <p:pic>
        <p:nvPicPr>
          <p:cNvPr id="26" name="그림 3" descr="C:/Users/Admin1/AppData/Roaming/PolarisOffice/ETemp/20796_18072784/fImage5301151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2270" y="2136140"/>
            <a:ext cx="1186815" cy="2054225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08470" y="4114800"/>
            <a:ext cx="412432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Lobby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LobbyManager 라는 스크립트를 생성하고 LobbyManager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8" descr="C:/Users/Admin1/AppData/Roaming/PolarisOffice/ETemp/20796_18072784/fImage628916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1835" y="1371600"/>
            <a:ext cx="1330960" cy="1505585"/>
          </a:xfrm>
          <a:prstGeom prst="roundRect"/>
          <a:solidFill>
            <a:srgbClr val="EDEDED"/>
          </a:solidFill>
        </p:spPr>
      </p:pic>
      <p:pic>
        <p:nvPicPr>
          <p:cNvPr id="30" name="그림 22" descr="C:/Users/Admin1/AppData/Roaming/PolarisOffice/ETemp/20796_18072784/fImage3302517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71600"/>
            <a:ext cx="2578735" cy="2512060"/>
          </a:xfrm>
          <a:prstGeom prst="roundRect"/>
          <a:solidFill>
            <a:srgbClr val="EDEDED"/>
          </a:solidFill>
        </p:spPr>
      </p:pic>
      <p:pic>
        <p:nvPicPr>
          <p:cNvPr id="31" name="그림 23" descr="C:/Users/Admin1/AppData/Roaming/PolarisOffice/ETemp/20796_18072784/fImage2236173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75850" y="3208655"/>
            <a:ext cx="582295" cy="675005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1" idx="0"/>
            <a:endCxn id="29" idx="2"/>
          </p:cNvCxnSpPr>
          <p:nvPr/>
        </p:nvCxnSpPr>
        <p:spPr>
          <a:xfrm rot="0" flipV="1">
            <a:off x="10266680" y="2876550"/>
            <a:ext cx="635" cy="332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4488180"/>
            <a:ext cx="41903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룸 목록을 갱신할 수 있는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룸 목록에서 Dictionary의 키값으로 선언된 룸이 삭제되었다면 룸 목록에 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657600"/>
            <a:ext cx="40773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룸을 생성하는 함수를 선언한 다음 반복문으로 Dictionary의 키값을 검색하여 키가 있다면 룸의 정보에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룸을 동적으로 생성하고 위치를 설정한 다음 Infomation 스크립트의 SetInfo( ) 함수를 가져와서 매개변수에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9050" y="1247140"/>
            <a:ext cx="4081780" cy="2270125"/>
          </a:xfrm>
          <a:prstGeom prst="rect"/>
          <a:noFill/>
        </p:spPr>
      </p:pic>
      <p:pic>
        <p:nvPicPr>
          <p:cNvPr id="57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245235"/>
            <a:ext cx="4185920" cy="3070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050155"/>
            <a:ext cx="41929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LobbyManager 스크립트에 각각의 Button과 InputFiled 그리고 Project 폴더에 Prefab 폴더에 있는 Room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267460" y="3934460"/>
            <a:ext cx="410464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</a:t>
            </a:r>
            <a:r>
              <a:rPr lang="ko-KR" sz="1800">
                <a:latin typeface="맑은 고딕" charset="0"/>
                <a:ea typeface="맑은 고딕" charset="0"/>
              </a:rPr>
              <a:t>에 입장하는  순간 </a:t>
            </a:r>
            <a:r>
              <a:rPr lang="ko-KR" sz="1800">
                <a:latin typeface="맑은 고딕" charset="0"/>
                <a:ea typeface="맑은 고딕" charset="0"/>
              </a:rPr>
              <a:t>실패했을 때 호출되는 함수를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 목록에 변경 사항이 있을 때 호출되는 함수를 선언하고 룸 생성 함수와 룸 삭제 함수 그리고 룸 목록을 갱신하는 함수를 호출합니다.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0160" y="1301750"/>
            <a:ext cx="4091305" cy="2513330"/>
          </a:xfrm>
          <a:prstGeom prst="rect"/>
          <a:noFill/>
        </p:spPr>
      </p:pic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301115"/>
            <a:ext cx="4205605" cy="1909445"/>
          </a:xfrm>
          <a:prstGeom prst="roundRect"/>
          <a:solidFill>
            <a:srgbClr val="EDEDED"/>
          </a:solidFill>
        </p:spPr>
      </p:pic>
      <p:pic>
        <p:nvPicPr>
          <p:cNvPr id="53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3339465"/>
            <a:ext cx="1486535" cy="1614170"/>
          </a:xfrm>
          <a:prstGeom prst="roundRect"/>
          <a:solidFill>
            <a:srgbClr val="EDEDED"/>
          </a:solidFill>
        </p:spPr>
      </p:pic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9150" y="3333750"/>
            <a:ext cx="2556510" cy="1624965"/>
          </a:xfrm>
          <a:prstGeom prst="roundRect"/>
          <a:solidFill>
            <a:srgbClr val="EDEDED"/>
          </a:solidFill>
        </p:spPr>
      </p:pic>
      <p:cxnSp>
        <p:nvCxnSpPr>
          <p:cNvPr id="58" name="도형 12"/>
          <p:cNvCxnSpPr/>
          <p:nvPr/>
        </p:nvCxnSpPr>
        <p:spPr>
          <a:xfrm rot="0" flipV="1">
            <a:off x="7819390" y="3056890"/>
            <a:ext cx="3108960" cy="1420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14"/>
          <p:cNvCxnSpPr/>
          <p:nvPr/>
        </p:nvCxnSpPr>
        <p:spPr>
          <a:xfrm rot="0" flipV="1">
            <a:off x="9187815" y="2849245"/>
            <a:ext cx="1732280" cy="883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8"/>
          <p:cNvCxnSpPr/>
          <p:nvPr/>
        </p:nvCxnSpPr>
        <p:spPr>
          <a:xfrm rot="0" flipV="1">
            <a:off x="7706995" y="2606675"/>
            <a:ext cx="3213100" cy="1264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9"/>
          <p:cNvCxnSpPr/>
          <p:nvPr/>
        </p:nvCxnSpPr>
        <p:spPr>
          <a:xfrm rot="0" flipV="1">
            <a:off x="7810500" y="2372995"/>
            <a:ext cx="3109595" cy="1593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10"/>
          <p:cNvCxnSpPr/>
          <p:nvPr/>
        </p:nvCxnSpPr>
        <p:spPr>
          <a:xfrm rot="0" flipV="1">
            <a:off x="7819390" y="2156460"/>
            <a:ext cx="3108960" cy="1939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11"/>
          <p:cNvCxnSpPr/>
          <p:nvPr/>
        </p:nvCxnSpPr>
        <p:spPr>
          <a:xfrm rot="0" flipV="1">
            <a:off x="7810500" y="1939925"/>
            <a:ext cx="3100705" cy="2260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050155"/>
            <a:ext cx="41929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그다음으로 Project에서 Create를 선택하고 Scene을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이름은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"/>
          <p:cNvSpPr txBox="1">
            <a:spLocks/>
          </p:cNvSpPr>
          <p:nvPr/>
        </p:nvSpPr>
        <p:spPr>
          <a:xfrm rot="0">
            <a:off x="1238250" y="4227195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Join</a:t>
            </a:r>
            <a:r>
              <a:rPr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과 Room Create Button의</a:t>
            </a:r>
            <a:r>
              <a:rPr sz="1800">
                <a:latin typeface="맑은 고딕" charset="0"/>
                <a:ea typeface="맑은 고딕" charset="0"/>
              </a:rPr>
              <a:t> On Click( ) 함수에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Button 오브젝트의 </a:t>
            </a:r>
            <a:r>
              <a:rPr sz="1800">
                <a:latin typeface="맑은 고딕" charset="0"/>
                <a:ea typeface="맑은 고딕" charset="0"/>
              </a:rPr>
              <a:t>On Click( ) 함수</a:t>
            </a:r>
            <a:r>
              <a:rPr lang="ko-KR" sz="1800">
                <a:latin typeface="맑은 고딕" charset="0"/>
                <a:ea typeface="맑은 고딕" charset="0"/>
              </a:rPr>
              <a:t>에 LobbyManager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2" descr="C:/Users/Admin1/AppData/Roaming/PolarisOffice/ETemp/14736_18526208/fImage316425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1275" y="2005965"/>
            <a:ext cx="2766060" cy="668020"/>
          </a:xfrm>
          <a:prstGeom prst="roundRect"/>
          <a:solidFill>
            <a:srgbClr val="EDEDED"/>
          </a:solidFill>
        </p:spPr>
      </p:pic>
      <p:pic>
        <p:nvPicPr>
          <p:cNvPr id="63" name="그림 3" descr="C:/Users/Admin1/AppData/Roaming/PolarisOffice/ETemp/14736_18526208/fImage316425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5720" y="1256030"/>
            <a:ext cx="2766060" cy="662305"/>
          </a:xfrm>
          <a:prstGeom prst="roundRect"/>
          <a:solidFill>
            <a:srgbClr val="EDEDED"/>
          </a:solidFill>
        </p:spPr>
      </p:pic>
      <p:pic>
        <p:nvPicPr>
          <p:cNvPr id="64" name="그림 4" descr="C:/Users/Admin1/AppData/Roaming/PolarisOffice/ETemp/14736_18526208/fImage1264825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249045"/>
            <a:ext cx="1183640" cy="1419860"/>
          </a:xfrm>
          <a:prstGeom prst="roundRect"/>
          <a:solidFill>
            <a:srgbClr val="EDEDED"/>
          </a:solidFill>
        </p:spPr>
      </p:pic>
      <p:pic>
        <p:nvPicPr>
          <p:cNvPr id="66" name="그림 11" descr="C:/Users/Admin1/AppData/Roaming/PolarisOffice/ETemp/14736_18526208/fImage7161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2774315"/>
            <a:ext cx="4124325" cy="651510"/>
          </a:xfrm>
          <a:prstGeom prst="roundRect"/>
          <a:solidFill>
            <a:srgbClr val="EDEDED"/>
          </a:solidFill>
        </p:spPr>
      </p:pic>
      <p:pic>
        <p:nvPicPr>
          <p:cNvPr id="67" name="그림 14" descr="C:/Users/Admin1/AppData/Roaming/PolarisOffice/ETemp/14736_18526208/fImage729425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527425"/>
            <a:ext cx="4123690" cy="638175"/>
          </a:xfrm>
          <a:prstGeom prst="roundRect"/>
          <a:solidFill>
            <a:srgbClr val="EDEDED"/>
          </a:solidFill>
        </p:spPr>
      </p:pic>
      <p:cxnSp>
        <p:nvCxnSpPr>
          <p:cNvPr id="68" name="도형 17"/>
          <p:cNvCxnSpPr/>
          <p:nvPr/>
        </p:nvCxnSpPr>
        <p:spPr>
          <a:xfrm rot="0">
            <a:off x="2063750" y="1857375"/>
            <a:ext cx="381635" cy="2043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8"/>
          <p:cNvCxnSpPr/>
          <p:nvPr/>
        </p:nvCxnSpPr>
        <p:spPr>
          <a:xfrm rot="0">
            <a:off x="1968500" y="1725295"/>
            <a:ext cx="466090" cy="1423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14736_18526208/fImage4257126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263650"/>
            <a:ext cx="4137660" cy="2727960"/>
          </a:xfrm>
          <a:prstGeom prst="rect"/>
          <a:noFill/>
        </p:spPr>
      </p:pic>
      <p:pic>
        <p:nvPicPr>
          <p:cNvPr id="71" name="그림 21" descr="C:/Users/Admin1/AppData/Roaming/PolarisOffice/ETemp/14736_18526208/fImage663726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114800"/>
            <a:ext cx="4139565" cy="886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1238250" y="4436745"/>
            <a:ext cx="41249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Person InputField와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Name InputField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앵커와 </a:t>
            </a:r>
            <a:r>
              <a:rPr lang="ko-KR" sz="1800">
                <a:latin typeface="맑은 고딕" charset="0"/>
                <a:ea typeface="맑은 고딕" charset="0"/>
              </a:rPr>
              <a:t>크기를 설정한 다음 위치를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28"/>
          <p:cNvSpPr txBox="1">
            <a:spLocks/>
          </p:cNvSpPr>
          <p:nvPr/>
        </p:nvSpPr>
        <p:spPr>
          <a:xfrm rot="0">
            <a:off x="6822440" y="5266055"/>
            <a:ext cx="41725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File에서 Build Settings를 선택하고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씬을 Scenes in Build에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9" descr="C:/Users/Admin1/AppData/Roaming/PolarisOffice/ETemp/14736_18526208/fImage793028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250950"/>
            <a:ext cx="4146550" cy="2299970"/>
          </a:xfrm>
          <a:prstGeom prst="rect"/>
          <a:noFill/>
        </p:spPr>
      </p:pic>
      <p:pic>
        <p:nvPicPr>
          <p:cNvPr id="64" name="그림 30" descr="C:/Users/Admin1/AppData/Roaming/PolarisOffice/ETemp/14736_18526208/fImage1303128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686175"/>
            <a:ext cx="4149090" cy="1477010"/>
          </a:xfrm>
          <a:prstGeom prst="roundRect"/>
          <a:solidFill>
            <a:srgbClr val="EDEDED"/>
          </a:solidFill>
        </p:spPr>
      </p:pic>
      <p:pic>
        <p:nvPicPr>
          <p:cNvPr id="65" name="그림 33" descr="C:/Users/Admin1/AppData/Roaming/PolarisOffice/ETemp/14736_18526208/fImage13343285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257300"/>
            <a:ext cx="4124960" cy="1467485"/>
          </a:xfrm>
          <a:prstGeom prst="roundRect"/>
          <a:solidFill>
            <a:srgbClr val="EDEDED"/>
          </a:solidFill>
        </p:spPr>
      </p:pic>
      <p:pic>
        <p:nvPicPr>
          <p:cNvPr id="66" name="그림 36" descr="C:/Users/Admin1/AppData/Roaming/PolarisOffice/ETemp/14736_18526208/fImage13346286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2867025"/>
            <a:ext cx="4120515" cy="1467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181600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Penguin Island</a:t>
            </a:r>
            <a:r>
              <a:rPr lang="ko-KR" sz="1800">
                <a:latin typeface="맑은 고딕" charset="0"/>
                <a:ea typeface="맑은 고딕" charset="0"/>
              </a:rPr>
              <a:t> 텍스처를  Ground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9" descr="C:/Users/Admin1/AppData/Roaming/PolarisOffice/ETemp/20796_18072784/fImage19138178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2578100" cy="3616325"/>
          </a:xfrm>
          <a:prstGeom prst="roundRect"/>
          <a:solidFill>
            <a:srgbClr val="EDEDED"/>
          </a:solidFill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UI에서 Button를 생성하고 Room Create라는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" descr="C:/Users/Admin1/AppData/Roaming/PolarisOffice/ETemp/20796_18072784/fImage14904192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5550" y="1413510"/>
            <a:ext cx="4153535" cy="1297305"/>
          </a:xfrm>
          <a:prstGeom prst="roundRect"/>
          <a:solidFill>
            <a:srgbClr val="EDEDED"/>
          </a:solidFill>
        </p:spPr>
      </p:pic>
      <p:pic>
        <p:nvPicPr>
          <p:cNvPr id="35" name="그림 4" descr="C:/Users/Admin1/AppData/Roaming/PolarisOffice/ETemp/20796_18072784/fImage16657193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34335"/>
            <a:ext cx="4159885" cy="2103755"/>
          </a:xfrm>
          <a:prstGeom prst="roundRect"/>
          <a:solidFill>
            <a:srgbClr val="EDEDED"/>
          </a:solidFill>
        </p:spPr>
      </p:pic>
      <p:cxnSp>
        <p:nvCxnSpPr>
          <p:cNvPr id="36" name="도형 7"/>
          <p:cNvCxnSpPr/>
          <p:nvPr/>
        </p:nvCxnSpPr>
        <p:spPr>
          <a:xfrm rot="0">
            <a:off x="3865880" y="2635250"/>
            <a:ext cx="1388745" cy="6819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9" descr="C:/Users/Admin1/AppData/Roaming/PolarisOffice/ETemp/20796_18072784/fImage602119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6585" y="2136140"/>
            <a:ext cx="145097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310261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Room Create Button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앵커</a:t>
            </a:r>
            <a:r>
              <a:rPr lang="ko-KR" sz="1800">
                <a:latin typeface="맑은 고딕" charset="0"/>
                <a:ea typeface="맑은 고딕" charset="0"/>
              </a:rPr>
              <a:t>를 지정하고</a:t>
            </a:r>
            <a:r>
              <a:rPr lang="ko-KR" sz="1800">
                <a:latin typeface="맑은 고딕" charset="0"/>
                <a:ea typeface="맑은 고딕" charset="0"/>
              </a:rPr>
              <a:t> 위치</a:t>
            </a:r>
            <a:r>
              <a:rPr lang="ko-KR" sz="1800">
                <a:latin typeface="맑은 고딕" charset="0"/>
                <a:ea typeface="맑은 고딕" charset="0"/>
              </a:rPr>
              <a:t>와 크기</a:t>
            </a:r>
            <a:r>
              <a:rPr lang="ko-KR" sz="1800">
                <a:latin typeface="맑은 고딕" charset="0"/>
                <a:ea typeface="맑은 고딕" charset="0"/>
              </a:rPr>
              <a:t>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 descr="C:/Users/Admin1/AppData/Roaming/PolarisOffice/ETemp/20796_18072784/fImage13266192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46530"/>
            <a:ext cx="4157345" cy="1538605"/>
          </a:xfrm>
          <a:prstGeom prst="roundRect"/>
          <a:solidFill>
            <a:srgbClr val="EDEDED"/>
          </a:solidFill>
        </p:spPr>
      </p:pic>
      <p:pic>
        <p:nvPicPr>
          <p:cNvPr id="36" name="그림 12" descr="C:/Users/Admin1/AppData/Roaming/PolarisOffice/ETemp/20796_18072784/fImage12321197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7295" y="3895725"/>
            <a:ext cx="4161790" cy="1466215"/>
          </a:xfrm>
          <a:prstGeom prst="roundRect"/>
          <a:solidFill>
            <a:srgbClr val="EDEDED"/>
          </a:solidFill>
        </p:spPr>
      </p:pic>
      <p:sp>
        <p:nvSpPr>
          <p:cNvPr id="37" name="텍스트 상자 15"/>
          <p:cNvSpPr txBox="1">
            <a:spLocks/>
          </p:cNvSpPr>
          <p:nvPr/>
        </p:nvSpPr>
        <p:spPr>
          <a:xfrm rot="0">
            <a:off x="1216025" y="5458460"/>
            <a:ext cx="4194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Room Create Text</a:t>
            </a:r>
            <a:r>
              <a:rPr lang="ko-KR" sz="1800">
                <a:latin typeface="맑은 고딕" charset="0"/>
                <a:ea typeface="맑은 고딕" charset="0"/>
              </a:rPr>
              <a:t>의 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0"/>
          <p:cNvSpPr txBox="1">
            <a:spLocks/>
          </p:cNvSpPr>
          <p:nvPr/>
        </p:nvSpPr>
        <p:spPr>
          <a:xfrm rot="0">
            <a:off x="6849745" y="4350385"/>
            <a:ext cx="41738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Room Person이라는 이름과 Room Name이라는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21" descr="C:/Users/Admin1/AppData/Roaming/PolarisOffice/ETemp/20796_18072784/fImage19150212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4825" y="1446530"/>
            <a:ext cx="2680970" cy="2811145"/>
          </a:xfrm>
          <a:prstGeom prst="roundRect"/>
          <a:solidFill>
            <a:srgbClr val="EDEDED"/>
          </a:solidFill>
        </p:spPr>
      </p:pic>
      <p:pic>
        <p:nvPicPr>
          <p:cNvPr id="40" name="그림 22" descr="C:/Users/Admin1/AppData/Roaming/PolarisOffice/ETemp/20796_18072784/fImage8484203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9785" y="1870710"/>
            <a:ext cx="1313815" cy="18707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3"/>
          <p:cNvSpPr txBox="1">
            <a:spLocks/>
          </p:cNvSpPr>
          <p:nvPr/>
        </p:nvSpPr>
        <p:spPr>
          <a:xfrm rot="0">
            <a:off x="1147445" y="5461000"/>
            <a:ext cx="4207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4" descr="C:/Users/Admin1/AppData/Roaming/PolarisOffice/ETemp/20796_18072784/fImage21749216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9350" y="1388110"/>
            <a:ext cx="2683510" cy="3824605"/>
          </a:xfrm>
          <a:prstGeom prst="roundRect"/>
          <a:solidFill>
            <a:srgbClr val="EDEDED"/>
          </a:solidFill>
        </p:spPr>
      </p:pic>
      <p:pic>
        <p:nvPicPr>
          <p:cNvPr id="43" name="그림 25" descr="C:/Users/Admin1/AppData/Roaming/PolarisOffice/ETemp/20796_18072784/fImage921320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2085" y="2094865"/>
            <a:ext cx="1372235" cy="2402840"/>
          </a:xfrm>
          <a:prstGeom prst="roundRect"/>
          <a:solidFill>
            <a:srgbClr val="EDEDED"/>
          </a:solidFill>
        </p:spPr>
      </p:pic>
      <p:pic>
        <p:nvPicPr>
          <p:cNvPr id="44" name="그림 32" descr="C:/Users/Admin1/AppData/Roaming/PolarisOffice/ETemp/20796_18072784/fImage12160209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88110"/>
            <a:ext cx="1563370" cy="1829435"/>
          </a:xfrm>
          <a:prstGeom prst="roundRect"/>
          <a:solidFill>
            <a:srgbClr val="EDEDED"/>
          </a:solidFill>
        </p:spPr>
      </p:pic>
      <p:pic>
        <p:nvPicPr>
          <p:cNvPr id="45" name="그림 35" descr="C:/Users/Admin1/AppData/Roaming/PolarisOffice/ETemp/20796_18072784/fImage54982324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95665" y="1389380"/>
            <a:ext cx="2444750" cy="855980"/>
          </a:xfrm>
          <a:prstGeom prst="roundRect"/>
          <a:solidFill>
            <a:srgbClr val="EDEDED"/>
          </a:solidFill>
        </p:spPr>
      </p:pic>
      <p:pic>
        <p:nvPicPr>
          <p:cNvPr id="46" name="그림 36" descr="C:/Users/Admin1/AppData/Roaming/PolarisOffice/ETemp/20796_18072784/fImage50872335436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96300" y="2377440"/>
            <a:ext cx="2439670" cy="840740"/>
          </a:xfrm>
          <a:prstGeom prst="roundRect"/>
          <a:solidFill>
            <a:srgbClr val="EDEDED"/>
          </a:solidFill>
        </p:spPr>
      </p:pic>
      <p:pic>
        <p:nvPicPr>
          <p:cNvPr id="47" name="그림 37" descr="C:/Users/Admin1/AppData/Roaming/PolarisOffice/ETemp/20796_18072784/fImage6672235460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3349625"/>
            <a:ext cx="4137660" cy="873760"/>
          </a:xfrm>
          <a:prstGeom prst="roundRect"/>
          <a:solidFill>
            <a:srgbClr val="EDEDED"/>
          </a:solidFill>
        </p:spPr>
      </p:pic>
      <p:sp>
        <p:nvSpPr>
          <p:cNvPr id="48" name="텍스트 상자 38"/>
          <p:cNvSpPr txBox="1">
            <a:spLocks/>
          </p:cNvSpPr>
          <p:nvPr/>
        </p:nvSpPr>
        <p:spPr>
          <a:xfrm rot="0">
            <a:off x="6807835" y="4350385"/>
            <a:ext cx="41414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Content 오브젝트에 Vertical Layout Group 컴포넌트와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Content Size Fitter의 Vertical Fit을 Min Size로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0630" y="4388485"/>
            <a:ext cx="41319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Room이라는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Infomation 스크립트를 생성하고 Room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9" descr="C:/Users/Admin1/AppData/Roaming/PolarisOffice/ETemp/20796_18072784/fImage19138230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1600"/>
            <a:ext cx="2635885" cy="2851785"/>
          </a:xfrm>
          <a:prstGeom prst="roundRect"/>
          <a:solidFill>
            <a:srgbClr val="EDEDED"/>
          </a:solidFill>
        </p:spPr>
      </p:pic>
      <p:pic>
        <p:nvPicPr>
          <p:cNvPr id="48" name="그림 85" descr="C:/Users/Admin1/AppData/Roaming/PolarisOffice/ETemp/20796_18072784/fImage2093248390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89120" y="3516630"/>
            <a:ext cx="657860" cy="706755"/>
          </a:xfrm>
          <a:prstGeom prst="roundRect"/>
          <a:solidFill>
            <a:srgbClr val="EDEDED"/>
          </a:solidFill>
        </p:spPr>
      </p:pic>
      <p:cxnSp>
        <p:nvCxnSpPr>
          <p:cNvPr id="49" name="도형 88"/>
          <p:cNvCxnSpPr>
            <a:stCxn id="48" idx="0"/>
            <a:endCxn id="50" idx="2"/>
          </p:cNvCxnSpPr>
          <p:nvPr/>
        </p:nvCxnSpPr>
        <p:spPr>
          <a:xfrm rot="0" flipV="1">
            <a:off x="4717415" y="3092450"/>
            <a:ext cx="8890" cy="4248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39" descr="C:/Users/Admin1/AppData/Roaming/PolarisOffice/ETemp/20796_18072784/fImage12676214935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1371600"/>
            <a:ext cx="1272540" cy="1721485"/>
          </a:xfrm>
          <a:prstGeom prst="roundRect"/>
          <a:solidFill>
            <a:srgbClr val="EDEDED"/>
          </a:solidFill>
        </p:spPr>
      </p:pic>
      <p:pic>
        <p:nvPicPr>
          <p:cNvPr id="51" name="그림 42" descr="C:/Users/Admin1/AppData/Roaming/PolarisOffice/ETemp/20796_18072784/fImage37560215696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1600"/>
            <a:ext cx="4132580" cy="1363980"/>
          </a:xfrm>
          <a:prstGeom prst="roundRect"/>
          <a:solidFill>
            <a:srgbClr val="EDEDED"/>
          </a:solidFill>
        </p:spPr>
      </p:pic>
      <p:sp>
        <p:nvSpPr>
          <p:cNvPr id="52" name="텍스트 상자 45"/>
          <p:cNvSpPr txBox="1">
            <a:spLocks/>
          </p:cNvSpPr>
          <p:nvPr/>
        </p:nvSpPr>
        <p:spPr>
          <a:xfrm rot="0">
            <a:off x="6816725" y="2859405"/>
            <a:ext cx="41319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Infomation 스크립트에서 텍스트 변수</a:t>
            </a:r>
            <a:r>
              <a:rPr lang="ko-KR" sz="1800">
                <a:latin typeface="맑은 고딕" charset="0"/>
                <a:ea typeface="맑은 고딕" charset="0"/>
              </a:rPr>
              <a:t>와 string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50" descr="C:/Users/Admin1/AppData/Roaming/PolarisOffice/ETemp/20796_18072784/fImage2384621744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86200"/>
            <a:ext cx="4123690" cy="1301750"/>
          </a:xfrm>
          <a:prstGeom prst="roundRect"/>
          <a:solidFill>
            <a:srgbClr val="EDEDED"/>
          </a:solidFill>
        </p:spPr>
      </p:pic>
      <p:sp>
        <p:nvSpPr>
          <p:cNvPr id="54" name="텍스트 상자 53"/>
          <p:cNvSpPr txBox="1">
            <a:spLocks/>
          </p:cNvSpPr>
          <p:nvPr/>
        </p:nvSpPr>
        <p:spPr>
          <a:xfrm rot="0">
            <a:off x="6805295" y="5316855"/>
            <a:ext cx="41319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SetInfo( ) 함수</a:t>
            </a:r>
            <a:r>
              <a:rPr lang="ko-KR" sz="1800">
                <a:latin typeface="맑은 고딕" charset="0"/>
                <a:ea typeface="맑은 고딕" charset="0"/>
              </a:rPr>
              <a:t>를 선언하고</a:t>
            </a:r>
            <a:r>
              <a:rPr lang="ko-KR" sz="1800">
                <a:latin typeface="맑은 고딕" charset="0"/>
                <a:ea typeface="맑은 고딕" charset="0"/>
              </a:rPr>
              <a:t> 룸의 이름과 현재 접속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인원 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995" y="27533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OnClickJoinRoom( ) 함수를 선언하고 룸에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4980" y="280860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오브젝트의 앵커를 지정하고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56" descr="C:/Users/Admin1/AppData/Roaming/PolarisOffice/ETemp/20796_18072784/fImage14325219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09700"/>
            <a:ext cx="4140835" cy="1259205"/>
          </a:xfrm>
          <a:prstGeom prst="roundRect"/>
          <a:solidFill>
            <a:srgbClr val="EDEDED"/>
          </a:solidFill>
        </p:spPr>
      </p:pic>
      <p:pic>
        <p:nvPicPr>
          <p:cNvPr id="48" name="그림 59" descr="C:/Users/Admin1/AppData/Roaming/PolarisOffice/ETemp/20796_18072784/fImage13121220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815080"/>
            <a:ext cx="1134745" cy="1330960"/>
          </a:xfrm>
          <a:prstGeom prst="roundRect"/>
          <a:solidFill>
            <a:srgbClr val="EDEDED"/>
          </a:solidFill>
        </p:spPr>
      </p:pic>
      <p:pic>
        <p:nvPicPr>
          <p:cNvPr id="49" name="그림 61" descr="C:/Users/Admin1/AppData/Roaming/PolarisOffice/ETemp/20796_18072784/fImage6511221328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7135" y="3823970"/>
            <a:ext cx="2885440" cy="1330960"/>
          </a:xfrm>
          <a:prstGeom prst="roundRect"/>
          <a:solidFill>
            <a:srgbClr val="EDEDED"/>
          </a:solidFill>
        </p:spPr>
      </p:pic>
      <p:sp>
        <p:nvSpPr>
          <p:cNvPr id="50" name="텍스트 상자 65"/>
          <p:cNvSpPr txBox="1">
            <a:spLocks/>
          </p:cNvSpPr>
          <p:nvPr/>
        </p:nvSpPr>
        <p:spPr>
          <a:xfrm rot="0">
            <a:off x="1227455" y="528320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Room 오브젝트에 있는 Infomation 스크립트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Room Data</a:t>
            </a:r>
            <a:r>
              <a:rPr lang="ko-KR" sz="1800">
                <a:latin typeface="맑은 고딕" charset="0"/>
                <a:ea typeface="맑은 고딕" charset="0"/>
              </a:rPr>
              <a:t> 속성에</a:t>
            </a:r>
            <a:r>
              <a:rPr lang="ko-KR" sz="1800">
                <a:latin typeface="맑은 고딕" charset="0"/>
                <a:ea typeface="맑은 고딕" charset="0"/>
              </a:rPr>
              <a:t> Infomation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66"/>
          <p:cNvCxnSpPr/>
          <p:nvPr/>
        </p:nvCxnSpPr>
        <p:spPr>
          <a:xfrm rot="0">
            <a:off x="2261235" y="4788535"/>
            <a:ext cx="3001645" cy="33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67" descr="C:/Users/Admin1/AppData/Roaming/PolarisOffice/ETemp/20796_18072784/fImage11493224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21765"/>
            <a:ext cx="4132580" cy="1247140"/>
          </a:xfrm>
          <a:prstGeom prst="roundRect"/>
          <a:solidFill>
            <a:srgbClr val="EDEDED"/>
          </a:solidFill>
        </p:spPr>
      </p:pic>
      <p:pic>
        <p:nvPicPr>
          <p:cNvPr id="53" name="그림 70" descr="C:/Users/Admin1/AppData/Roaming/PolarisOffice/ETemp/20796_18072784/fImage12695225996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82390"/>
            <a:ext cx="1259840" cy="1255395"/>
          </a:xfrm>
          <a:prstGeom prst="roundRect"/>
          <a:solidFill>
            <a:srgbClr val="EDEDED"/>
          </a:solidFill>
        </p:spPr>
      </p:pic>
      <p:pic>
        <p:nvPicPr>
          <p:cNvPr id="54" name="그림 73" descr="C:/Users/Admin1/AppData/Roaming/PolarisOffice/ETemp/20796_18072784/fImage4791183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0235" y="3869690"/>
            <a:ext cx="2735580" cy="1268730"/>
          </a:xfrm>
          <a:prstGeom prst="roundRect"/>
          <a:solidFill>
            <a:srgbClr val="EDEDED"/>
          </a:solidFill>
        </p:spPr>
      </p:pic>
      <p:sp>
        <p:nvSpPr>
          <p:cNvPr id="55" name="텍스트 상자 74"/>
          <p:cNvSpPr txBox="1">
            <a:spLocks/>
          </p:cNvSpPr>
          <p:nvPr/>
        </p:nvSpPr>
        <p:spPr>
          <a:xfrm rot="0">
            <a:off x="6833235" y="5281295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Room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9"/>
          <p:cNvSpPr txBox="1">
            <a:spLocks/>
          </p:cNvSpPr>
          <p:nvPr/>
        </p:nvSpPr>
        <p:spPr>
          <a:xfrm rot="0">
            <a:off x="1252220" y="4222750"/>
            <a:ext cx="41001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LobbyManager 스크립트에서 InputField 변수와 Button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룸 오브젝트를 생성하기 위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GameObject 변수와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75" descr="C:/Users/Admin1/AppData/Roaming/PolarisOffice/ETemp/20796_18072784/fImage1130052294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190" y="1430020"/>
            <a:ext cx="4096385" cy="2685415"/>
          </a:xfrm>
          <a:prstGeom prst="roundRect"/>
          <a:solidFill>
            <a:srgbClr val="EDEDED"/>
          </a:solidFill>
        </p:spPr>
      </p:pic>
      <p:pic>
        <p:nvPicPr>
          <p:cNvPr id="53" name="그림 84" descr="C:/Users/Admin1/AppData/Roaming/PolarisOffice/ETemp/20796_18072784/fImage27531230299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0020"/>
            <a:ext cx="4149090" cy="1305560"/>
          </a:xfrm>
          <a:prstGeom prst="roundRect"/>
          <a:solidFill>
            <a:srgbClr val="EDEDED"/>
          </a:solidFill>
        </p:spPr>
      </p:pic>
      <p:sp>
        <p:nvSpPr>
          <p:cNvPr id="54" name="텍스트 상자 87"/>
          <p:cNvSpPr txBox="1">
            <a:spLocks/>
          </p:cNvSpPr>
          <p:nvPr/>
        </p:nvSpPr>
        <p:spPr>
          <a:xfrm rot="0">
            <a:off x="6816725" y="282511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룸의 이름과 룸에 접속할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인원을 입력하지 않으면 </a:t>
            </a:r>
            <a:r>
              <a:rPr lang="ko-KR" sz="1800">
                <a:latin typeface="맑은 고딕" charset="0"/>
                <a:ea typeface="맑은 고딕" charset="0"/>
              </a:rPr>
              <a:t>RoomCreate</a:t>
            </a:r>
            <a:r>
              <a:rPr lang="ko-KR" sz="1800">
                <a:latin typeface="맑은 고딕" charset="0"/>
                <a:ea typeface="맑은 고딕" charset="0"/>
              </a:rPr>
              <a:t>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93" descr="C:/Users/Admin1/AppData/Roaming/PolarisOffice/ETemp/20796_18072784/fImage24082235194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935095"/>
            <a:ext cx="4149090" cy="1335405"/>
          </a:xfrm>
          <a:prstGeom prst="roundRect"/>
          <a:solidFill>
            <a:srgbClr val="EDEDED"/>
          </a:solidFill>
        </p:spPr>
      </p:pic>
      <p:sp>
        <p:nvSpPr>
          <p:cNvPr id="56" name="텍스트 상자 96"/>
          <p:cNvSpPr txBox="1">
            <a:spLocks/>
          </p:cNvSpPr>
          <p:nvPr/>
        </p:nvSpPr>
        <p:spPr>
          <a:xfrm rot="0">
            <a:off x="6805295" y="533336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룸</a:t>
            </a:r>
            <a:r>
              <a:rPr lang="ko-KR" sz="1800">
                <a:latin typeface="맑은 고딕" charset="0"/>
                <a:ea typeface="맑은 고딕" charset="0"/>
              </a:rPr>
              <a:t>에 입장했을 때 Photon Game 씬으로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75450" y="4496435"/>
            <a:ext cx="41656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룸을 생성하는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룸을 생성하기 위해 옵션을 설정하고 룸에 접속할 수 있는 인원수와 룸의 오픈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90" descr="C:/Users/Admin1/AppData/Roaming/PolarisOffice/ETemp/20796_18072784/fImage44621234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38275"/>
            <a:ext cx="4123690" cy="1878965"/>
          </a:xfrm>
          <a:prstGeom prst="rect"/>
          <a:noFill/>
        </p:spPr>
      </p:pic>
      <p:sp>
        <p:nvSpPr>
          <p:cNvPr id="55" name="텍스트 상자 97"/>
          <p:cNvSpPr txBox="1">
            <a:spLocks/>
          </p:cNvSpPr>
          <p:nvPr/>
        </p:nvSpPr>
        <p:spPr>
          <a:xfrm rot="0">
            <a:off x="1230630" y="3395980"/>
            <a:ext cx="412369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NickNameSetting(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PhotonNetwork의 이름을 설정한 다음 PlayerPrefs로 이름을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PhotonNetwork의 이름이 있다면 namePanel 오브젝트를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00" descr="C:/Users/Admin1/AppData/Roaming/PolarisOffice/ETemp/20796_18072784/fImage64237238543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46530"/>
            <a:ext cx="4164965" cy="2868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