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90" r:id="rId12"/>
  </p:sldMasterIdLst>
  <p:notesMasterIdLst>
    <p:notesMasterId r:id="rId14"/>
  </p:notesMasterIdLst>
  <p:sldIdLst>
    <p:sldId id="315" r:id="rId16"/>
    <p:sldId id="327" r:id="rId18"/>
    <p:sldId id="336" r:id="rId20"/>
    <p:sldId id="331" r:id="rId22"/>
    <p:sldId id="319" r:id="rId24"/>
    <p:sldId id="337" r:id="rId26"/>
    <p:sldId id="333" r:id="rId28"/>
    <p:sldId id="338" r:id="rId30"/>
    <p:sldId id="339" r:id="rId32"/>
    <p:sldId id="340" r:id="rId34"/>
    <p:sldId id="341" r:id="rId36"/>
    <p:sldId id="342" r:id="rId38"/>
    <p:sldId id="344" r:id="rId40"/>
    <p:sldId id="343" r:id="rId42"/>
    <p:sldId id="345" r:id="rId44"/>
    <p:sldId id="346" r:id="rId46"/>
    <p:sldId id="348" r:id="rId48"/>
    <p:sldId id="349" r:id="rId49"/>
    <p:sldId id="350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6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49" Type="http://schemas.openxmlformats.org/officeDocument/2006/relationships/slide" Target="slides/slide18.xml"></Relationship><Relationship Id="rId50" Type="http://schemas.openxmlformats.org/officeDocument/2006/relationships/slide" Target="slides/slide19.xml"></Relationship><Relationship Id="rId54" Type="http://schemas.openxmlformats.org/officeDocument/2006/relationships/viewProps" Target="viewProps.xml"></Relationship><Relationship Id="rId5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8465" cy="309816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8465" cy="36125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865" cy="4705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8465" cy="309816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8465" cy="36125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865" cy="4705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9" Type="http://schemas.openxmlformats.org/officeDocument/2006/relationships/image" Target="../media/fImage631123941.png"></Relationship><Relationship Id="rId20" Type="http://schemas.openxmlformats.org/officeDocument/2006/relationships/image" Target="../media/fImage222872408467.png"></Relationship><Relationship Id="rId21" Type="http://schemas.openxmlformats.org/officeDocument/2006/relationships/image" Target="../media/fImage224372416334.png"></Relationship><Relationship Id="rId22" Type="http://schemas.openxmlformats.org/officeDocument/2006/relationships/image" Target="../media/fImage71322426500.png"></Relationship><Relationship Id="rId2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87123652391.png"></Relationship><Relationship Id="rId3" Type="http://schemas.openxmlformats.org/officeDocument/2006/relationships/image" Target="../media/fImage208313734604.png"></Relationship><Relationship Id="rId4" Type="http://schemas.openxmlformats.org/officeDocument/2006/relationships/image" Target="../media/fImage56242544464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53862866334.png"></Relationship><Relationship Id="rId9" Type="http://schemas.openxmlformats.org/officeDocument/2006/relationships/image" Target="../media/fImage85031468467.png"></Relationship><Relationship Id="rId10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0172699169.png"></Relationship><Relationship Id="rId3" Type="http://schemas.openxmlformats.org/officeDocument/2006/relationships/image" Target="../media/fImage163192376500.png"></Relationship><Relationship Id="rId4" Type="http://schemas.openxmlformats.org/officeDocument/2006/relationships/image" Target="../media/fImage47042389169.png"></Relationship><Relationship Id="rId5" Type="http://schemas.openxmlformats.org/officeDocument/2006/relationships/image" Target="../media/fImage2242172415724.png"></Relationship><Relationship Id="rId6" Type="http://schemas.openxmlformats.org/officeDocument/2006/relationships/image" Target="../media/fImage91262431478.png"></Relationship><Relationship Id="rId7" Type="http://schemas.openxmlformats.org/officeDocument/2006/relationships/image" Target="../media/fImage107482449358.png"></Relationship><Relationship Id="rId8" Type="http://schemas.openxmlformats.org/officeDocument/2006/relationships/image" Target="../media/fImage84622456962.png"></Relationship><Relationship Id="rId9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96262624464.png"></Relationship><Relationship Id="rId3" Type="http://schemas.openxmlformats.org/officeDocument/2006/relationships/image" Target="../media/fImage47342635705.png"></Relationship><Relationship Id="rId4" Type="http://schemas.openxmlformats.org/officeDocument/2006/relationships/image" Target="../media/fImage2242172548145.png"></Relationship><Relationship Id="rId5" Type="http://schemas.openxmlformats.org/officeDocument/2006/relationships/image" Target="../media/fImage251822643281.png"></Relationship><Relationship Id="rId6" Type="http://schemas.openxmlformats.org/officeDocument/2006/relationships/image" Target="../media/fImage72172826827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419628841.png"></Relationship><Relationship Id="rId3" Type="http://schemas.openxmlformats.org/officeDocument/2006/relationships/image" Target="../media/fImage134832898467.png"></Relationship><Relationship Id="rId4" Type="http://schemas.openxmlformats.org/officeDocument/2006/relationships/image" Target="../media/fImage53862866334.png"></Relationship><Relationship Id="rId5" Type="http://schemas.openxmlformats.org/officeDocument/2006/relationships/image" Target="../media/fImage85031468467.png"></Relationship><Relationship Id="rId6" Type="http://schemas.openxmlformats.org/officeDocument/2006/relationships/image" Target="../media/fImage469082749961.png"></Relationship><Relationship Id="rId7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notesSlide" Target="../notesSlides/notesSlide14.xml"></Relationship><Relationship Id="rId4" Type="http://schemas.openxmlformats.org/officeDocument/2006/relationships/image" Target="../media/fImage599861986334.png"></Relationship><Relationship Id="rId5" Type="http://schemas.openxmlformats.org/officeDocument/2006/relationships/image" Target="../media/fImage610593016500.png"></Relationship><Relationship Id="rId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02603119169.png"></Relationship><Relationship Id="rId3" Type="http://schemas.openxmlformats.org/officeDocument/2006/relationships/image" Target="../media/fImage265943125724.png"></Relationship><Relationship Id="rId4" Type="http://schemas.openxmlformats.org/officeDocument/2006/relationships/image" Target="../media/fImage168653141478.png"></Relationship><Relationship Id="rId5" Type="http://schemas.openxmlformats.org/officeDocument/2006/relationships/image" Target="../media/fImage133973159358.png"></Relationship><Relationship Id="rId6" Type="http://schemas.openxmlformats.org/officeDocument/2006/relationships/notesSlide" Target="../notesSlides/notesSlide15.xml"></Relationship><Relationship Id="rId7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05731141.png"></Relationship><Relationship Id="rId3" Type="http://schemas.openxmlformats.org/officeDocument/2006/relationships/image" Target="../media/fImage61353138467.png"></Relationship><Relationship Id="rId4" Type="http://schemas.openxmlformats.org/officeDocument/2006/relationships/image" Target="../media/fImage167703146334.png"></Relationship><Relationship Id="rId5" Type="http://schemas.openxmlformats.org/officeDocument/2006/relationships/image" Target="../media/fImage132223156500.png"></Relationship><Relationship Id="rId6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136103449169.png"></Relationship><Relationship Id="rId3" Type="http://schemas.openxmlformats.org/officeDocument/2006/relationships/image" Target="../media/fImage166693455724.png"></Relationship><Relationship Id="rId4" Type="http://schemas.openxmlformats.org/officeDocument/2006/relationships/image" Target="../media/fImage132683461478.png"></Relationship><Relationship Id="rId5" Type="http://schemas.openxmlformats.org/officeDocument/2006/relationships/notesSlide" Target="../notesSlides/notesSlide17.xml"></Relationship><Relationship Id="rId6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23692451478.png"></Relationship><Relationship Id="rId3" Type="http://schemas.openxmlformats.org/officeDocument/2006/relationships/image" Target="../media/fImage948333641.png"></Relationship><Relationship Id="rId4" Type="http://schemas.openxmlformats.org/officeDocument/2006/relationships/image" Target="../media/fImage147263378467.png"></Relationship><Relationship Id="rId5" Type="http://schemas.openxmlformats.org/officeDocument/2006/relationships/image" Target="../media/fImage85883386334.png"></Relationship><Relationship Id="rId6" Type="http://schemas.openxmlformats.org/officeDocument/2006/relationships/image" Target="../media/fImage119173416500.png"></Relationship><Relationship Id="rId7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7042389169.png"></Relationship><Relationship Id="rId3" Type="http://schemas.openxmlformats.org/officeDocument/2006/relationships/image" Target="../media/fImage142803569169.png"></Relationship><Relationship Id="rId4" Type="http://schemas.openxmlformats.org/officeDocument/2006/relationships/image" Target="../media/fImage138513585724.png"></Relationship><Relationship Id="rId5" Type="http://schemas.openxmlformats.org/officeDocument/2006/relationships/image" Target="../media/fImage47342635705.png"></Relationship><Relationship Id="rId6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399582439169.png"></Relationship><Relationship Id="rId9" Type="http://schemas.openxmlformats.org/officeDocument/2006/relationships/image" Target="../media/fImage76632445724.png"></Relationship><Relationship Id="rId10" Type="http://schemas.openxmlformats.org/officeDocument/2006/relationships/image" Target="../media/fImage223692451478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05293289358.png"></Relationship><Relationship Id="rId3" Type="http://schemas.openxmlformats.org/officeDocument/2006/relationships/image" Target="../media/fImage128833306962.png"></Relationship><Relationship Id="rId4" Type="http://schemas.openxmlformats.org/officeDocument/2006/relationships/image" Target="../media/fImage122233324464.png"></Relationship><Relationship Id="rId5" Type="http://schemas.openxmlformats.org/officeDocument/2006/relationships/notesSlide" Target="../notesSlides/notesSlide3.xml"></Relationship><Relationship Id="rId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9" Type="http://schemas.openxmlformats.org/officeDocument/2006/relationships/image" Target="../media/fImage223063345705.png"></Relationship><Relationship Id="rId10" Type="http://schemas.openxmlformats.org/officeDocument/2006/relationships/image" Target="../media/fImage119993368145.png"></Relationship><Relationship Id="rId11" Type="http://schemas.openxmlformats.org/officeDocument/2006/relationships/image" Target="../media/fImage1163716241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14" Type="http://schemas.openxmlformats.org/officeDocument/2006/relationships/image" Target="../media/fImage124762851478.png"></Relationship><Relationship Id="rId17" Type="http://schemas.openxmlformats.org/officeDocument/2006/relationships/image" Target="../media/fImage259201678467.png"></Relationship><Relationship Id="rId18" Type="http://schemas.openxmlformats.org/officeDocument/2006/relationships/image" Target="../media/fImage196923288145.png"></Relationship><Relationship Id="rId19" Type="http://schemas.openxmlformats.org/officeDocument/2006/relationships/image" Target="../media/fImage197343306827.png"></Relationship><Relationship Id="rId2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24372416334.png"></Relationship><Relationship Id="rId3" Type="http://schemas.openxmlformats.org/officeDocument/2006/relationships/image" Target="../media/fImage82822596334.png"></Relationship><Relationship Id="rId4" Type="http://schemas.openxmlformats.org/officeDocument/2006/relationships/image" Target="../media/fImage123502606500.png"></Relationship><Relationship Id="rId5" Type="http://schemas.openxmlformats.org/officeDocument/2006/relationships/image" Target="../media/fImage509832629169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85031468467.png"></Relationship><Relationship Id="rId9" Type="http://schemas.openxmlformats.org/officeDocument/2006/relationships/image" Target="../media/fImage85061496334.png"></Relationship><Relationship Id="rId10" Type="http://schemas.openxmlformats.org/officeDocument/2006/relationships/image" Target="../media/fImage23091506500.png"></Relationship><Relationship Id="rId11" Type="http://schemas.openxmlformats.org/officeDocument/2006/relationships/image" Target="../media/fImage3848224241.png"></Relationship><Relationship Id="rId12" Type="http://schemas.openxmlformats.org/officeDocument/2006/relationships/image" Target="../media/fImage30172699169.png"></Relationship><Relationship Id="rId13" Type="http://schemas.openxmlformats.org/officeDocument/2006/relationships/image" Target="../media/fImage77392848467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205293289358.png"></Relationship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1555015941.png"></Relationship><Relationship Id="rId6" Type="http://schemas.openxmlformats.org/officeDocument/2006/relationships/image" Target="../media/fImage122251618467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35232466334.png"></Relationship><Relationship Id="rId3" Type="http://schemas.openxmlformats.org/officeDocument/2006/relationships/image" Target="../media/fImage109923422995.png"></Relationship><Relationship Id="rId4" Type="http://schemas.openxmlformats.org/officeDocument/2006/relationships/image" Target="../media/fImage260092506500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13580" y="312420"/>
            <a:ext cx="3162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6"/>
          <p:cNvSpPr txBox="1">
            <a:spLocks/>
          </p:cNvSpPr>
          <p:nvPr/>
        </p:nvSpPr>
        <p:spPr>
          <a:xfrm rot="0">
            <a:off x="1236345" y="519176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UI에서 Raw Image를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Parallax Ground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18"/>
          <p:cNvSpPr txBox="1">
            <a:spLocks/>
          </p:cNvSpPr>
          <p:nvPr/>
        </p:nvSpPr>
        <p:spPr>
          <a:xfrm rot="0">
            <a:off x="6804660" y="5189855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Open Button </a:t>
            </a:r>
            <a:r>
              <a:rPr lang="ko-KR" sz="1800">
                <a:latin typeface="맑은 고딕" charset="0"/>
                <a:ea typeface="맑은 고딕" charset="0"/>
              </a:rPr>
              <a:t>이라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 descr="C:/Users/Admin1/AppData/Roaming/PolarisOffice/ETemp/11208_17029008/fImage63112394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8760" y="2247900"/>
            <a:ext cx="1327150" cy="1921510"/>
          </a:xfrm>
          <a:prstGeom prst="roundRect"/>
          <a:solidFill>
            <a:srgbClr val="EDEDED"/>
          </a:solidFill>
        </p:spPr>
      </p:pic>
      <p:pic>
        <p:nvPicPr>
          <p:cNvPr id="46" name="그림 4" descr="C:/Users/Admin1/AppData/Roaming/PolarisOffice/ETemp/11208_17029008/fImage222872408467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2670810" cy="3515360"/>
          </a:xfrm>
          <a:prstGeom prst="roundRect"/>
          <a:solidFill>
            <a:srgbClr val="EDEDED"/>
          </a:solidFill>
        </p:spPr>
      </p:pic>
      <p:pic>
        <p:nvPicPr>
          <p:cNvPr id="47" name="그림 7" descr="C:/Users/Admin1/AppData/Roaming/PolarisOffice/ETemp/11208_17029008/fImage224372416334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0020"/>
            <a:ext cx="2619375" cy="3531870"/>
          </a:xfrm>
          <a:prstGeom prst="roundRect"/>
          <a:solidFill>
            <a:srgbClr val="EDEDED"/>
          </a:solidFill>
        </p:spPr>
      </p:pic>
      <p:pic>
        <p:nvPicPr>
          <p:cNvPr id="48" name="그림 8" descr="C:/Users/Admin1/AppData/Roaming/PolarisOffice/ETemp/11208_17029008/fImage71322426500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6120" y="2239645"/>
            <a:ext cx="1369695" cy="19215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46880" y="353695"/>
            <a:ext cx="36969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76" name="그림 1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680" y="1447165"/>
            <a:ext cx="4126230" cy="1240790"/>
          </a:xfrm>
          <a:prstGeom prst="roundRect"/>
          <a:solidFill>
            <a:srgbClr val="EDEDED"/>
          </a:solidFill>
        </p:spPr>
      </p:pic>
      <p:sp>
        <p:nvSpPr>
          <p:cNvPr id="77" name="텍스트 상자 19"/>
          <p:cNvSpPr txBox="1">
            <a:spLocks/>
          </p:cNvSpPr>
          <p:nvPr/>
        </p:nvSpPr>
        <p:spPr>
          <a:xfrm rot="0">
            <a:off x="1241425" y="278511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Close Animation </a:t>
            </a:r>
            <a:r>
              <a:rPr lang="ko-KR" sz="1800">
                <a:latin typeface="맑은 고딕" charset="0"/>
                <a:ea typeface="맑은 고딕" charset="0"/>
              </a:rPr>
              <a:t>뒤에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Frame을</a:t>
            </a:r>
            <a:r>
              <a:rPr lang="ko-KR" sz="1800">
                <a:latin typeface="맑은 고딕" charset="0"/>
                <a:ea typeface="맑은 고딕" charset="0"/>
              </a:rPr>
              <a:t> 0 : 30 으로 </a:t>
            </a:r>
            <a:r>
              <a:rPr lang="ko-KR" sz="1800">
                <a:latin typeface="맑은 고딕" charset="0"/>
                <a:ea typeface="맑은 고딕" charset="0"/>
              </a:rPr>
              <a:t>이동시킵니다.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2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858895"/>
            <a:ext cx="4126230" cy="1266825"/>
          </a:xfrm>
          <a:prstGeom prst="roundRect"/>
          <a:solidFill>
            <a:srgbClr val="EDEDED"/>
          </a:solidFill>
        </p:spPr>
      </p:pic>
      <p:sp>
        <p:nvSpPr>
          <p:cNvPr id="79" name="텍스트 상자 21"/>
          <p:cNvSpPr txBox="1">
            <a:spLocks/>
          </p:cNvSpPr>
          <p:nvPr/>
        </p:nvSpPr>
        <p:spPr>
          <a:xfrm>
            <a:off x="1243965" y="521271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Animation 앞에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Frame의</a:t>
            </a:r>
            <a:r>
              <a:rPr lang="ko-KR" sz="1800">
                <a:latin typeface="맑은 고딕" charset="0"/>
                <a:ea typeface="맑은 고딕" charset="0"/>
              </a:rPr>
              <a:t> Scale (x, y, z) 값을 </a:t>
            </a:r>
            <a:r>
              <a:rPr lang="ko-KR"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22"/>
          <p:cNvSpPr txBox="1">
            <a:spLocks/>
          </p:cNvSpPr>
          <p:nvPr/>
        </p:nvSpPr>
        <p:spPr>
          <a:xfrm rot="0">
            <a:off x="6798945" y="521462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Animator Controller의 </a:t>
            </a:r>
            <a:r>
              <a:rPr lang="ko-KR" sz="1800">
                <a:latin typeface="맑은 고딕" charset="0"/>
                <a:ea typeface="맑은 고딕" charset="0"/>
              </a:rPr>
              <a:t>Paremeters에</a:t>
            </a:r>
            <a:r>
              <a:rPr lang="ko-KR" sz="1800">
                <a:latin typeface="맑은 고딕" charset="0"/>
                <a:ea typeface="맑은 고딕" charset="0"/>
              </a:rPr>
              <a:t> Trigger 옵션을 추가하고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Close로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23" descr="C:/Users/Admin1/AppData/Roaming/PolarisOffice/ETemp/19756_13428312/fImage5624254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853180"/>
            <a:ext cx="4150995" cy="1256665"/>
          </a:xfrm>
          <a:prstGeom prst="roundRect"/>
          <a:solidFill>
            <a:srgbClr val="EDEDED"/>
          </a:solidFill>
        </p:spPr>
      </p:pic>
      <p:sp>
        <p:nvSpPr>
          <p:cNvPr id="84" name="텍스트 상자 29"/>
          <p:cNvSpPr txBox="1">
            <a:spLocks/>
          </p:cNvSpPr>
          <p:nvPr/>
        </p:nvSpPr>
        <p:spPr>
          <a:xfrm rot="0">
            <a:off x="6808470" y="2753360"/>
            <a:ext cx="41548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Open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) 함수에 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5" name="그림 53" descr="C:/Users/Admin1/AppData/Roaming/PolarisOffice/ETemp/19756_13428312/fImage5386286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1447800"/>
            <a:ext cx="2776220" cy="1228725"/>
          </a:xfrm>
          <a:prstGeom prst="roundRect"/>
          <a:solidFill>
            <a:srgbClr val="EDEDED"/>
          </a:solidFill>
        </p:spPr>
      </p:pic>
      <p:pic>
        <p:nvPicPr>
          <p:cNvPr id="86" name="그림 60" descr="C:/Users/Admin1/AppData/Roaming/PolarisOffice/ETemp/19756_13428312/fImage8503146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7165"/>
            <a:ext cx="1247140" cy="1237615"/>
          </a:xfrm>
          <a:prstGeom prst="roundRect"/>
          <a:solidFill>
            <a:srgbClr val="EDEDED"/>
          </a:solidFill>
        </p:spPr>
      </p:pic>
      <p:cxnSp>
        <p:nvCxnSpPr>
          <p:cNvPr id="87" name="도형 61"/>
          <p:cNvCxnSpPr/>
          <p:nvPr/>
        </p:nvCxnSpPr>
        <p:spPr>
          <a:xfrm rot="0" flipV="1">
            <a:off x="7905750" y="2164715"/>
            <a:ext cx="1178560" cy="4165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52265" y="336550"/>
            <a:ext cx="38766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 txBox="1">
            <a:spLocks/>
          </p:cNvSpPr>
          <p:nvPr/>
        </p:nvSpPr>
        <p:spPr>
          <a:xfrm rot="0">
            <a:off x="1235710" y="5229860"/>
            <a:ext cx="41509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nimation</a:t>
            </a:r>
            <a:r>
              <a:rPr lang="ko-KR" sz="1800">
                <a:latin typeface="맑은 고딕" charset="0"/>
                <a:ea typeface="맑은 고딕" charset="0"/>
              </a:rPr>
              <a:t> 폴더에 Open 애니메이션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Controller에 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Rect 0"/>
          <p:cNvSpPr txBox="1">
            <a:spLocks/>
          </p:cNvSpPr>
          <p:nvPr/>
        </p:nvSpPr>
        <p:spPr>
          <a:xfrm rot="0">
            <a:off x="6816725" y="523176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Parallax 스크립트의 </a:t>
            </a:r>
            <a:r>
              <a:rPr lang="ko-KR" sz="1800">
                <a:latin typeface="맑은 고딕" charset="0"/>
                <a:ea typeface="맑은 고딕" charset="0"/>
              </a:rPr>
              <a:t>Raw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변수에</a:t>
            </a:r>
            <a:r>
              <a:rPr lang="ko-KR" sz="1800">
                <a:latin typeface="맑은 고딕" charset="0"/>
                <a:ea typeface="맑은 고딕" charset="0"/>
              </a:rPr>
              <a:t> Parallax Ground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Picture " descr="C:/Users/Admin1/AppData/Roaming/PolarisOffice/ETemp/19756_13428312/fImage3017269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94040" y="1445260"/>
            <a:ext cx="2764155" cy="1234440"/>
          </a:xfrm>
          <a:prstGeom prst="roundRect"/>
          <a:solidFill>
            <a:srgbClr val="EDEDED"/>
          </a:solidFill>
        </p:spPr>
      </p:pic>
      <p:sp>
        <p:nvSpPr>
          <p:cNvPr id="84" name="Rect 0"/>
          <p:cNvSpPr txBox="1">
            <a:spLocks/>
          </p:cNvSpPr>
          <p:nvPr/>
        </p:nvSpPr>
        <p:spPr>
          <a:xfrm rot="0">
            <a:off x="6808470" y="277939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Close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5" name="그림 1" descr="C:/Users/Admin1/AppData/Roaming/PolarisOffice/ETemp/19756_13428312/fImage16319237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4152265" cy="2386965"/>
          </a:xfrm>
          <a:prstGeom prst="roundRect"/>
          <a:solidFill>
            <a:srgbClr val="EDEDED"/>
          </a:solidFill>
        </p:spPr>
      </p:pic>
      <p:pic>
        <p:nvPicPr>
          <p:cNvPr id="86" name="그림 4" descr="C:/Users/Admin1/AppData/Roaming/PolarisOffice/ETemp/19756_13428312/fImage4704238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4057015"/>
            <a:ext cx="4135120" cy="1085215"/>
          </a:xfrm>
          <a:prstGeom prst="roundRect"/>
          <a:solidFill>
            <a:srgbClr val="EDEDED"/>
          </a:solidFill>
        </p:spPr>
      </p:pic>
      <p:pic>
        <p:nvPicPr>
          <p:cNvPr id="87" name="그림 8" descr="C:/Users/Admin1/AppData/Roaming/PolarisOffice/ETemp/19756_13428312/fImage224217241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03855" y="3572510"/>
            <a:ext cx="790575" cy="638175"/>
          </a:xfrm>
          <a:prstGeom prst="rect"/>
          <a:noFill/>
        </p:spPr>
      </p:pic>
      <p:pic>
        <p:nvPicPr>
          <p:cNvPr id="88" name="그림 12" descr="C:/Users/Admin1/AppData/Roaming/PolarisOffice/ETemp/19756_13428312/fImage9126243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46530"/>
            <a:ext cx="1292225" cy="1233170"/>
          </a:xfrm>
          <a:prstGeom prst="roundRect"/>
          <a:solidFill>
            <a:srgbClr val="EDEDED"/>
          </a:solidFill>
        </p:spPr>
      </p:pic>
      <p:pic>
        <p:nvPicPr>
          <p:cNvPr id="89" name="그림 15" descr="C:/Users/Admin1/AppData/Roaming/PolarisOffice/ETemp/19756_13428312/fImage10748244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0390" y="3867150"/>
            <a:ext cx="2769870" cy="1258570"/>
          </a:xfrm>
          <a:prstGeom prst="roundRect"/>
          <a:solidFill>
            <a:srgbClr val="EDEDED"/>
          </a:solidFill>
        </p:spPr>
      </p:pic>
      <p:pic>
        <p:nvPicPr>
          <p:cNvPr id="90" name="그림 18" descr="C:/Users/Admin1/AppData/Roaming/PolarisOffice/ETemp/19756_13428312/fImage8462245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200" y="3874770"/>
            <a:ext cx="1290320" cy="1250950"/>
          </a:xfrm>
          <a:prstGeom prst="roundRect"/>
          <a:solidFill>
            <a:srgbClr val="EDEDED"/>
          </a:solidFill>
        </p:spPr>
      </p:pic>
      <p:cxnSp>
        <p:nvCxnSpPr>
          <p:cNvPr id="91" name="도형 21"/>
          <p:cNvCxnSpPr/>
          <p:nvPr/>
        </p:nvCxnSpPr>
        <p:spPr>
          <a:xfrm rot="0">
            <a:off x="7915910" y="4453255"/>
            <a:ext cx="2981325" cy="3105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52265" y="336550"/>
            <a:ext cx="38766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 txBox="1">
            <a:spLocks/>
          </p:cNvSpPr>
          <p:nvPr/>
        </p:nvSpPr>
        <p:spPr>
          <a:xfrm rot="0">
            <a:off x="1235710" y="522287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nimation</a:t>
            </a:r>
            <a:r>
              <a:rPr lang="ko-KR" sz="1800">
                <a:latin typeface="맑은 고딕" charset="0"/>
                <a:ea typeface="맑은 고딕" charset="0"/>
              </a:rPr>
              <a:t> 폴더에 Close 애니메이션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Controller에 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Rect 0"/>
          <p:cNvSpPr txBox="1">
            <a:spLocks/>
          </p:cNvSpPr>
          <p:nvPr/>
        </p:nvSpPr>
        <p:spPr>
          <a:xfrm rot="0">
            <a:off x="6814820" y="3279140"/>
            <a:ext cx="415226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애니메이션을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Make Transition을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Close 애니메이션에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447165"/>
            <a:ext cx="4137025" cy="2329180"/>
          </a:xfrm>
          <a:prstGeom prst="roundRect"/>
          <a:solidFill>
            <a:srgbClr val="EDEDED"/>
          </a:solidFill>
        </p:spPr>
      </p:pic>
      <p:pic>
        <p:nvPicPr>
          <p:cNvPr id="93" name="그림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57320"/>
            <a:ext cx="4135120" cy="1151890"/>
          </a:xfrm>
          <a:prstGeom prst="roundRect"/>
          <a:solidFill>
            <a:srgbClr val="EDEDED"/>
          </a:solidFill>
        </p:spPr>
      </p:pic>
      <p:pic>
        <p:nvPicPr>
          <p:cNvPr id="87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12745" y="3504565"/>
            <a:ext cx="790575" cy="638175"/>
          </a:xfrm>
          <a:prstGeom prst="rect"/>
          <a:noFill/>
        </p:spPr>
      </p:pic>
      <p:pic>
        <p:nvPicPr>
          <p:cNvPr id="94" name="그림 30" descr="C:/Users/Admin1/AppData/Roaming/PolarisOffice/ETemp/19036_23582592/fImage25182264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7165"/>
            <a:ext cx="4144010" cy="1731645"/>
          </a:xfrm>
          <a:prstGeom prst="roundRect"/>
          <a:solidFill>
            <a:srgbClr val="EDEDED"/>
          </a:solidFill>
        </p:spPr>
      </p:pic>
      <p:sp>
        <p:nvSpPr>
          <p:cNvPr id="97" name="텍스트 상자 44"/>
          <p:cNvSpPr txBox="1">
            <a:spLocks/>
          </p:cNvSpPr>
          <p:nvPr/>
        </p:nvSpPr>
        <p:spPr>
          <a:xfrm rot="0">
            <a:off x="6819900" y="5501005"/>
            <a:ext cx="414401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8" name="그림 45" descr="C:/Users/Admin1/AppData/Roaming/PolarisOffice/ETemp/19036_23582592/fImage7217282682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4358640"/>
            <a:ext cx="4131310" cy="10718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52265" y="336550"/>
            <a:ext cx="38773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 txBox="1">
            <a:spLocks/>
          </p:cNvSpPr>
          <p:nvPr/>
        </p:nvSpPr>
        <p:spPr>
          <a:xfrm rot="0">
            <a:off x="1240790" y="4396105"/>
            <a:ext cx="41173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 폴더에 Deep Sea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Parallax Ground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Texture에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9" name="그림 12" descr="C:/Users/Admin1/AppData/Roaming/PolarisOffice/ETemp/19036_23582592/fImage1419628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230" cy="1748790"/>
          </a:xfrm>
          <a:prstGeom prst="roundRect"/>
          <a:solidFill>
            <a:srgbClr val="EDEDED"/>
          </a:solidFill>
        </p:spPr>
      </p:pic>
      <p:pic>
        <p:nvPicPr>
          <p:cNvPr id="100" name="그림 15" descr="C:/Users/Admin1/AppData/Roaming/PolarisOffice/ETemp/19036_23582592/fImage13483289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3359150"/>
            <a:ext cx="4123690" cy="948055"/>
          </a:xfrm>
          <a:prstGeom prst="roundRect"/>
          <a:solidFill>
            <a:srgbClr val="EDEDED"/>
          </a:solidFill>
        </p:spPr>
      </p:pic>
      <p:cxnSp>
        <p:nvCxnSpPr>
          <p:cNvPr id="101" name="도형 18"/>
          <p:cNvCxnSpPr/>
          <p:nvPr/>
        </p:nvCxnSpPr>
        <p:spPr>
          <a:xfrm rot="0" flipV="1">
            <a:off x="3324860" y="1739900"/>
            <a:ext cx="1921510" cy="20593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텍스트 상자 19"/>
          <p:cNvSpPr txBox="1">
            <a:spLocks/>
          </p:cNvSpPr>
          <p:nvPr/>
        </p:nvSpPr>
        <p:spPr>
          <a:xfrm rot="0">
            <a:off x="6813550" y="2624455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함수에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" name="그림 20" descr="C:/Users/Admin1/AppData/Roaming/PolarisOffice/ETemp/19036_23582592/fImage5386286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0390" y="1447165"/>
            <a:ext cx="2757170" cy="1111885"/>
          </a:xfrm>
          <a:prstGeom prst="roundRect"/>
          <a:solidFill>
            <a:srgbClr val="EDEDED"/>
          </a:solidFill>
        </p:spPr>
      </p:pic>
      <p:pic>
        <p:nvPicPr>
          <p:cNvPr id="104" name="그림 21" descr="C:/Users/Admin1/AppData/Roaming/PolarisOffice/ETemp/19036_23582592/fImage8503146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1438275"/>
            <a:ext cx="1249045" cy="1116330"/>
          </a:xfrm>
          <a:prstGeom prst="roundRect"/>
          <a:solidFill>
            <a:srgbClr val="EDEDED"/>
          </a:solidFill>
        </p:spPr>
      </p:pic>
      <p:cxnSp>
        <p:nvCxnSpPr>
          <p:cNvPr id="105" name="도형 22"/>
          <p:cNvCxnSpPr/>
          <p:nvPr/>
        </p:nvCxnSpPr>
        <p:spPr>
          <a:xfrm rot="0" flipV="1">
            <a:off x="7908290" y="2092960"/>
            <a:ext cx="1179830" cy="3968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그림 27" descr="C:/Users/Admin1/AppData/Roaming/PolarisOffice/ETemp/19036_23582592/fImage46908274996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21100"/>
            <a:ext cx="4143375" cy="1129030"/>
          </a:xfrm>
          <a:prstGeom prst="roundRect"/>
          <a:solidFill>
            <a:srgbClr val="EDEDED"/>
          </a:solidFill>
        </p:spPr>
      </p:pic>
      <p:sp>
        <p:nvSpPr>
          <p:cNvPr id="107" name="텍스트 상자 28"/>
          <p:cNvSpPr txBox="1">
            <a:spLocks/>
          </p:cNvSpPr>
          <p:nvPr/>
        </p:nvSpPr>
        <p:spPr>
          <a:xfrm rot="0">
            <a:off x="6813550" y="4934585"/>
            <a:ext cx="41440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AnimatorManager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변수를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AnimationClip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배열로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152265" y="336550"/>
            <a:ext cx="38773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97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7005"/>
            <a:ext cx="4143375" cy="2564130"/>
          </a:xfrm>
          <a:prstGeom prst="roundRect"/>
          <a:solidFill>
            <a:srgbClr val="EDEDED"/>
          </a:solidFill>
        </p:spPr>
      </p:pic>
      <p:sp>
        <p:nvSpPr>
          <p:cNvPr id="98" name="텍스트 상자 7"/>
          <p:cNvSpPr txBox="1">
            <a:spLocks/>
          </p:cNvSpPr>
          <p:nvPr/>
        </p:nvSpPr>
        <p:spPr>
          <a:xfrm rot="0">
            <a:off x="1240790" y="4153535"/>
            <a:ext cx="41414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Start( ) 함수에서 </a:t>
            </a:r>
            <a:r>
              <a:rPr lang="ko-KR" sz="1800">
                <a:latin typeface="맑은 고딕" charset="0"/>
                <a:ea typeface="맑은 고딕" charset="0"/>
              </a:rPr>
              <a:t>반복문으로</a:t>
            </a:r>
            <a:r>
              <a:rPr lang="ko-KR" sz="1800">
                <a:latin typeface="맑은 고딕" charset="0"/>
                <a:ea typeface="맑은 고딕" charset="0"/>
              </a:rPr>
              <a:t> 배열로 선언된 </a:t>
            </a:r>
            <a:r>
              <a:rPr lang="ko-KR" sz="1800">
                <a:latin typeface="맑은 고딕" charset="0"/>
                <a:ea typeface="맑은 고딕" charset="0"/>
              </a:rPr>
              <a:t>각각의 </a:t>
            </a: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접근합니다.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Animation Clip에 있는 </a:t>
            </a:r>
            <a:r>
              <a:rPr lang="ko-KR" sz="1800">
                <a:latin typeface="맑은 고딕" charset="0"/>
                <a:ea typeface="맑은 고딕" charset="0"/>
              </a:rPr>
              <a:t>loopTime</a:t>
            </a:r>
            <a:r>
              <a:rPr lang="ko-KR" sz="1800">
                <a:latin typeface="맑은 고딕" charset="0"/>
                <a:ea typeface="맑은 고딕" charset="0"/>
              </a:rPr>
              <a:t> 속성을 f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lse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설정하고 </a:t>
            </a:r>
            <a:r>
              <a:rPr lang="ko-KR" sz="1800">
                <a:latin typeface="맑은 고딕" charset="0"/>
                <a:ea typeface="맑은 고딕" charset="0"/>
              </a:rPr>
              <a:t>저장합니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9" name="그림 29" descr="C:/Users/Admin1/AppData/Roaming/PolarisOffice/ETemp/19980_20186672/fImage6105930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7640"/>
            <a:ext cx="4118610" cy="2568575"/>
          </a:xfrm>
          <a:prstGeom prst="roundRect"/>
          <a:solidFill>
            <a:srgbClr val="EDEDED"/>
          </a:solidFill>
        </p:spPr>
      </p:pic>
      <p:sp>
        <p:nvSpPr>
          <p:cNvPr id="100" name="텍스트 상자 32"/>
          <p:cNvSpPr txBox="1">
            <a:spLocks/>
          </p:cNvSpPr>
          <p:nvPr/>
        </p:nvSpPr>
        <p:spPr>
          <a:xfrm rot="0">
            <a:off x="6824980" y="4157345"/>
            <a:ext cx="41205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현재 </a:t>
            </a: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 상태의 이름을 확인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현재 애니메이션의 </a:t>
            </a:r>
            <a:r>
              <a:rPr lang="ko-KR" sz="1800">
                <a:latin typeface="맑은 고딕" charset="0"/>
                <a:ea typeface="맑은 고딕" charset="0"/>
              </a:rPr>
              <a:t>진행도</a:t>
            </a:r>
            <a:r>
              <a:rPr lang="ko-KR" sz="1800">
                <a:latin typeface="맑은 고딕" charset="0"/>
                <a:ea typeface="맑은 고딕" charset="0"/>
              </a:rPr>
              <a:t>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1보다 크거나 같다면 게임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비활성화하도록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52265" y="336550"/>
            <a:ext cx="38773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98" name="Rect 0"/>
          <p:cNvSpPr txBox="1">
            <a:spLocks/>
          </p:cNvSpPr>
          <p:nvPr/>
        </p:nvSpPr>
        <p:spPr>
          <a:xfrm rot="0">
            <a:off x="1238250" y="281114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Open( ) 이라는 함수를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활성화하도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1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5895"/>
            <a:ext cx="4140200" cy="1264920"/>
          </a:xfrm>
          <a:prstGeom prst="roundRect"/>
          <a:solidFill>
            <a:srgbClr val="EDEDED"/>
          </a:solidFill>
        </p:spPr>
      </p:pic>
      <p:pic>
        <p:nvPicPr>
          <p:cNvPr id="102" name="그림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896995"/>
            <a:ext cx="4140200" cy="1281430"/>
          </a:xfrm>
          <a:prstGeom prst="roundRect"/>
          <a:solidFill>
            <a:srgbClr val="EDEDED"/>
          </a:solidFill>
        </p:spPr>
      </p:pic>
      <p:sp>
        <p:nvSpPr>
          <p:cNvPr id="103" name="텍스트 상자 39"/>
          <p:cNvSpPr txBox="1">
            <a:spLocks/>
          </p:cNvSpPr>
          <p:nvPr/>
        </p:nvSpPr>
        <p:spPr>
          <a:xfrm rot="0">
            <a:off x="1229995" y="5264150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Close( ) 라는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애니메이터의 Close 라는 </a:t>
            </a:r>
            <a:r>
              <a:rPr lang="ko-KR" sz="1800">
                <a:latin typeface="맑은 고딕" charset="0"/>
                <a:ea typeface="맑은 고딕" charset="0"/>
              </a:rPr>
              <a:t>Trigger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활성화하도록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445895"/>
            <a:ext cx="4130675" cy="1767205"/>
          </a:xfrm>
          <a:prstGeom prst="roundRect"/>
          <a:solidFill>
            <a:srgbClr val="EDEDED"/>
          </a:solidFill>
        </p:spPr>
      </p:pic>
      <p:pic>
        <p:nvPicPr>
          <p:cNvPr id="105" name="그림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346450"/>
            <a:ext cx="4148455" cy="1026160"/>
          </a:xfrm>
          <a:prstGeom prst="roundRect"/>
          <a:solidFill>
            <a:srgbClr val="EDEDED"/>
          </a:solidFill>
        </p:spPr>
      </p:pic>
      <p:sp>
        <p:nvSpPr>
          <p:cNvPr id="106" name="텍스트 상자 46"/>
          <p:cNvSpPr txBox="1">
            <a:spLocks/>
          </p:cNvSpPr>
          <p:nvPr/>
        </p:nvSpPr>
        <p:spPr>
          <a:xfrm rot="0">
            <a:off x="6815455" y="4431030"/>
            <a:ext cx="4139565" cy="17856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Texture 폴더에 Question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Open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7" name="도형 47"/>
          <p:cNvCxnSpPr/>
          <p:nvPr/>
        </p:nvCxnSpPr>
        <p:spPr>
          <a:xfrm rot="0" flipV="1">
            <a:off x="9854565" y="1714500"/>
            <a:ext cx="970280" cy="18973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52265" y="336550"/>
            <a:ext cx="38779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29995" y="5264150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On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 함수에 Close( ) 함수를 </a:t>
            </a:r>
            <a:r>
              <a:rPr lang="ko-KR" sz="1800">
                <a:latin typeface="맑은 고딕" charset="0"/>
                <a:ea typeface="맑은 고딕" charset="0"/>
              </a:rPr>
              <a:t>등록합니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6815455" y="4431030"/>
            <a:ext cx="414210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Window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Window 오브젝트의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" name="그림 1" descr="C:/Users/Admin1/AppData/Roaming/PolarisOffice/ETemp/19980_20186672/fImage605731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4152265" cy="1318260"/>
          </a:xfrm>
          <a:prstGeom prst="roundRect"/>
          <a:solidFill>
            <a:srgbClr val="EDEDED"/>
          </a:solidFill>
        </p:spPr>
      </p:pic>
      <p:sp>
        <p:nvSpPr>
          <p:cNvPr id="109" name="텍스트 상자 4"/>
          <p:cNvSpPr txBox="1">
            <a:spLocks/>
          </p:cNvSpPr>
          <p:nvPr/>
        </p:nvSpPr>
        <p:spPr>
          <a:xfrm rot="0">
            <a:off x="1224280" y="2837815"/>
            <a:ext cx="41516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Open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</a:t>
            </a:r>
            <a:r>
              <a:rPr lang="ko-KR" sz="1800">
                <a:latin typeface="맑은 고딕" charset="0"/>
                <a:ea typeface="맑은 고딕" charset="0"/>
              </a:rPr>
              <a:t> 함수에 Open(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" name="그림 5" descr="C:/Users/Admin1/AppData/Roaming/PolarisOffice/ETemp/19980_20186672/fImage6135313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02075"/>
            <a:ext cx="4143375" cy="1283970"/>
          </a:xfrm>
          <a:prstGeom prst="roundRect"/>
          <a:solidFill>
            <a:srgbClr val="EDEDED"/>
          </a:solidFill>
        </p:spPr>
      </p:pic>
      <p:pic>
        <p:nvPicPr>
          <p:cNvPr id="111" name="그림 8" descr="C:/Users/Admin1/AppData/Roaming/PolarisOffice/ETemp/19980_20186672/fImage16770314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1438275"/>
            <a:ext cx="4131310" cy="1783715"/>
          </a:xfrm>
          <a:prstGeom prst="roundRect"/>
          <a:solidFill>
            <a:srgbClr val="EDEDED"/>
          </a:solidFill>
        </p:spPr>
      </p:pic>
      <p:pic>
        <p:nvPicPr>
          <p:cNvPr id="112" name="그림 11" descr="C:/Users/Admin1/AppData/Roaming/PolarisOffice/ETemp/19980_20186672/fImage13222315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1645" y="3359150"/>
            <a:ext cx="4145915" cy="978535"/>
          </a:xfrm>
          <a:prstGeom prst="roundRect"/>
          <a:solidFill>
            <a:srgbClr val="EDEDED"/>
          </a:solidFill>
        </p:spPr>
      </p:pic>
      <p:cxnSp>
        <p:nvCxnSpPr>
          <p:cNvPr id="107" name="Rect 0"/>
          <p:cNvCxnSpPr/>
          <p:nvPr/>
        </p:nvCxnSpPr>
        <p:spPr>
          <a:xfrm rot="0" flipV="1">
            <a:off x="10543540" y="1696720"/>
            <a:ext cx="284480" cy="19304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52265" y="336550"/>
            <a:ext cx="38779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38885" y="4712970"/>
            <a:ext cx="414909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Animator Controller에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has Exit Time을 </a:t>
            </a:r>
            <a:r>
              <a:rPr lang="ko-KR" sz="1800">
                <a:latin typeface="맑은 고딕" charset="0"/>
                <a:ea typeface="맑은 고딕" charset="0"/>
              </a:rPr>
              <a:t>비활성화하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Condition을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6815455" y="4431030"/>
            <a:ext cx="415036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Close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Close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" name="그림 22" descr="C:/Users/Admin1/AppData/Roaming/PolarisOffice/ETemp/17208_8641560/fImage13610344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52900" cy="3119755"/>
          </a:xfrm>
          <a:prstGeom prst="roundRect"/>
          <a:solidFill>
            <a:srgbClr val="EDEDED"/>
          </a:solidFill>
        </p:spPr>
      </p:pic>
      <p:pic>
        <p:nvPicPr>
          <p:cNvPr id="114" name="그림 25" descr="C:/Users/Admin1/AppData/Roaming/PolarisOffice/ETemp/17208_8641560/fImage16669345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55420"/>
            <a:ext cx="4152900" cy="1750060"/>
          </a:xfrm>
          <a:prstGeom prst="roundRect"/>
          <a:solidFill>
            <a:srgbClr val="EDEDED"/>
          </a:solidFill>
        </p:spPr>
      </p:pic>
      <p:pic>
        <p:nvPicPr>
          <p:cNvPr id="115" name="그림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350895"/>
            <a:ext cx="4135120" cy="1009015"/>
          </a:xfrm>
          <a:prstGeom prst="roundRect"/>
          <a:solidFill>
            <a:srgbClr val="EDEDED"/>
          </a:solidFill>
        </p:spPr>
      </p:pic>
      <p:cxnSp>
        <p:nvCxnSpPr>
          <p:cNvPr id="107" name="Rect 0"/>
          <p:cNvCxnSpPr/>
          <p:nvPr/>
        </p:nvCxnSpPr>
        <p:spPr>
          <a:xfrm rot="0" flipV="1">
            <a:off x="7941945" y="1688465"/>
            <a:ext cx="2912110" cy="19297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52265" y="336550"/>
            <a:ext cx="38785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47775" y="5264150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Image를 </a:t>
            </a:r>
            <a:r>
              <a:rPr lang="ko-KR" sz="1800">
                <a:latin typeface="맑은 고딕" charset="0"/>
                <a:ea typeface="맑은 고딕" charset="0"/>
              </a:rPr>
              <a:t>생서하고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Title 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6824345" y="5542280"/>
            <a:ext cx="41509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Title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1" descr="C:/Users/Admin1/AppData/Roaming/PolarisOffice/ETemp/17208_8641560/fImage22369245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2731135" cy="3566795"/>
          </a:xfrm>
          <a:prstGeom prst="roundRect"/>
          <a:solidFill>
            <a:srgbClr val="EDEDED"/>
          </a:solidFill>
        </p:spPr>
      </p:pic>
      <p:pic>
        <p:nvPicPr>
          <p:cNvPr id="117" name="그림 2" descr="C:/Users/Admin1/AppData/Roaming/PolarisOffice/ETemp/17208_8641560/fImage9483336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1940" y="2222500"/>
            <a:ext cx="1310005" cy="1998980"/>
          </a:xfrm>
          <a:prstGeom prst="roundRect"/>
          <a:solidFill>
            <a:srgbClr val="EDEDED"/>
          </a:solidFill>
        </p:spPr>
      </p:pic>
      <p:pic>
        <p:nvPicPr>
          <p:cNvPr id="118" name="그림 5" descr="C:/Users/Admin1/AppData/Roaming/PolarisOffice/ETemp/17208_8641560/fImage14726337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8630" y="1438275"/>
            <a:ext cx="2868930" cy="1206500"/>
          </a:xfrm>
          <a:prstGeom prst="roundRect"/>
          <a:solidFill>
            <a:srgbClr val="EDEDED"/>
          </a:solidFill>
        </p:spPr>
      </p:pic>
      <p:pic>
        <p:nvPicPr>
          <p:cNvPr id="119" name="그림 8" descr="C:/Users/Admin1/AppData/Roaming/PolarisOffice/ETemp/17208_8641560/fImage8588338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38275"/>
            <a:ext cx="1203325" cy="1206500"/>
          </a:xfrm>
          <a:prstGeom prst="roundRect"/>
          <a:solidFill>
            <a:srgbClr val="EDEDED"/>
          </a:solidFill>
        </p:spPr>
      </p:pic>
      <p:sp>
        <p:nvSpPr>
          <p:cNvPr id="120" name="텍스트 상자 11"/>
          <p:cNvSpPr txBox="1">
            <a:spLocks/>
          </p:cNvSpPr>
          <p:nvPr/>
        </p:nvSpPr>
        <p:spPr>
          <a:xfrm rot="0">
            <a:off x="6809740" y="2736850"/>
            <a:ext cx="41478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Animator 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변수에 Window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넣어주고 Animaion Clip의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" name="도형 12"/>
          <p:cNvCxnSpPr/>
          <p:nvPr/>
        </p:nvCxnSpPr>
        <p:spPr>
          <a:xfrm rot="0" flipV="1">
            <a:off x="7511415" y="1843405"/>
            <a:ext cx="3368675" cy="4572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3" descr="C:/Users/Admin1/AppData/Roaming/PolarisOffice/ETemp/17208_8641560/fImage11917341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4082415"/>
            <a:ext cx="4142740" cy="13703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52265" y="336550"/>
            <a:ext cx="38785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38885" y="4178935"/>
            <a:ext cx="41452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폴더에 Open 애니메이션을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</a:t>
            </a:r>
            <a:r>
              <a:rPr lang="ko-KR" sz="1800">
                <a:latin typeface="맑은 고딕" charset="0"/>
                <a:ea typeface="맑은 고딕" charset="0"/>
              </a:rPr>
              <a:t>r Manager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있는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Clip </a:t>
            </a:r>
            <a:r>
              <a:rPr lang="ko-KR" sz="1800">
                <a:latin typeface="맑은 고딕" charset="0"/>
                <a:ea typeface="맑은 고딕" charset="0"/>
              </a:rPr>
              <a:t>배열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Element 0 에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6833235" y="4181475"/>
            <a:ext cx="41414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폴더에 Close </a:t>
            </a:r>
            <a:r>
              <a:rPr lang="ko-KR" sz="1800">
                <a:latin typeface="맑은 고딕" charset="0"/>
                <a:ea typeface="맑은 고딕" charset="0"/>
              </a:rPr>
              <a:t>애니메이션을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</a:t>
            </a:r>
            <a:r>
              <a:rPr lang="ko-KR" sz="1800">
                <a:latin typeface="맑은 고딕" charset="0"/>
                <a:ea typeface="맑은 고딕" charset="0"/>
              </a:rPr>
              <a:t>r Manager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있는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Clip </a:t>
            </a:r>
            <a:r>
              <a:rPr lang="ko-KR" sz="1800">
                <a:latin typeface="맑은 고딕" charset="0"/>
                <a:ea typeface="맑은 고딕" charset="0"/>
              </a:rPr>
              <a:t>배열의</a:t>
            </a:r>
            <a:r>
              <a:rPr lang="ko-KR" sz="1800">
                <a:latin typeface="맑은 고딕" charset="0"/>
                <a:ea typeface="맑은 고딕" charset="0"/>
              </a:rPr>
              <a:t> Element 1 에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" name="그림 16" descr="C:/Users/Admin1/AppData/Roaming/PolarisOffice/ETemp/17208_8641560/fImage4704238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014980"/>
            <a:ext cx="4152900" cy="1050925"/>
          </a:xfrm>
          <a:prstGeom prst="roundRect"/>
          <a:solidFill>
            <a:srgbClr val="EDEDED"/>
          </a:solidFill>
        </p:spPr>
      </p:pic>
      <p:pic>
        <p:nvPicPr>
          <p:cNvPr id="124" name="그림 17" descr="C:/Users/Admin1/AppData/Roaming/PolarisOffice/ETemp/17208_8641560/fImage14280356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4152265" cy="1404620"/>
          </a:xfrm>
          <a:prstGeom prst="roundRect"/>
          <a:solidFill>
            <a:srgbClr val="EDEDED"/>
          </a:solidFill>
        </p:spPr>
      </p:pic>
      <p:cxnSp>
        <p:nvCxnSpPr>
          <p:cNvPr id="125" name="도형 20"/>
          <p:cNvCxnSpPr/>
          <p:nvPr/>
        </p:nvCxnSpPr>
        <p:spPr>
          <a:xfrm rot="0" flipV="1">
            <a:off x="4264025" y="2317115"/>
            <a:ext cx="948055" cy="10344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그림 21" descr="C:/Users/Admin1/AppData/Roaming/PolarisOffice/ETemp/17208_8641560/fImage13851358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28750"/>
            <a:ext cx="4143375" cy="1414145"/>
          </a:xfrm>
          <a:prstGeom prst="roundRect"/>
          <a:solidFill>
            <a:srgbClr val="EDEDED"/>
          </a:solidFill>
        </p:spPr>
      </p:pic>
      <p:pic>
        <p:nvPicPr>
          <p:cNvPr id="127" name="그림 24" descr="C:/Users/Admin1/AppData/Roaming/PolarisOffice/ETemp/17208_8641560/fImage4734263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014980"/>
            <a:ext cx="4126865" cy="1051560"/>
          </a:xfrm>
          <a:prstGeom prst="roundRect"/>
          <a:solidFill>
            <a:srgbClr val="EDEDED"/>
          </a:solidFill>
        </p:spPr>
      </p:pic>
      <p:cxnSp>
        <p:nvCxnSpPr>
          <p:cNvPr id="128" name="도형 25"/>
          <p:cNvCxnSpPr/>
          <p:nvPr/>
        </p:nvCxnSpPr>
        <p:spPr>
          <a:xfrm rot="0" flipV="1">
            <a:off x="8321040" y="2480945"/>
            <a:ext cx="2472690" cy="10083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355600"/>
            <a:ext cx="3124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9680" y="522795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Create에서 Aniamtor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nimator </a:t>
            </a:r>
            <a:r>
              <a:rPr lang="ko-KR" sz="1800">
                <a:latin typeface="맑은 고딕" charset="0"/>
                <a:ea typeface="맑은 고딕" charset="0"/>
              </a:rPr>
              <a:t>Controller</a:t>
            </a:r>
            <a:r>
              <a:rPr lang="ko-KR" sz="1800">
                <a:latin typeface="맑은 고딕" charset="0"/>
                <a:ea typeface="맑은 고딕" charset="0"/>
              </a:rPr>
              <a:t>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3" descr="C:/Users/Admin1/AppData/Roaming/PolarisOffice/ETemp/11208_17029008/fImage39958243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935" y="1447165"/>
            <a:ext cx="4117975" cy="3609340"/>
          </a:xfrm>
          <a:prstGeom prst="roundRect"/>
          <a:solidFill>
            <a:srgbClr val="EDEDED"/>
          </a:solidFill>
        </p:spPr>
      </p:pic>
      <p:pic>
        <p:nvPicPr>
          <p:cNvPr id="48" name="그림 17" descr="C:/Users/Admin1/AppData/Roaming/PolarisOffice/ETemp/11208_17029008/fImage7663244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30410" y="2273300"/>
            <a:ext cx="1327150" cy="1947545"/>
          </a:xfrm>
          <a:prstGeom prst="roundRect"/>
          <a:solidFill>
            <a:srgbClr val="EDEDED"/>
          </a:solidFill>
        </p:spPr>
      </p:pic>
      <p:pic>
        <p:nvPicPr>
          <p:cNvPr id="49" name="그림 20" descr="C:/Users/Admin1/AppData/Roaming/PolarisOffice/ETemp/11208_17029008/fImage22369245147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7640"/>
            <a:ext cx="2687955" cy="3610610"/>
          </a:xfrm>
          <a:prstGeom prst="roundRect"/>
          <a:solidFill>
            <a:srgbClr val="EDEDED"/>
          </a:solidFill>
        </p:spPr>
      </p:pic>
      <p:sp>
        <p:nvSpPr>
          <p:cNvPr id="50" name="텍스트 상자 23"/>
          <p:cNvSpPr txBox="1">
            <a:spLocks/>
          </p:cNvSpPr>
          <p:nvPr/>
        </p:nvSpPr>
        <p:spPr>
          <a:xfrm rot="0">
            <a:off x="6807200" y="523049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Window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355600"/>
            <a:ext cx="3124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9045" y="522795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Window에서 </a:t>
            </a:r>
            <a:r>
              <a:rPr lang="ko-KR" sz="1800">
                <a:latin typeface="맑은 고딕" charset="0"/>
                <a:ea typeface="맑은 고딕" charset="0"/>
              </a:rPr>
              <a:t>Animation을</a:t>
            </a:r>
            <a:r>
              <a:rPr lang="ko-KR" sz="1800">
                <a:latin typeface="맑은 고딕" charset="0"/>
                <a:ea typeface="맑은 고딕" charset="0"/>
              </a:rPr>
              <a:t> 선택하고 Animation을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6822440" y="550672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38275"/>
            <a:ext cx="4126865" cy="3601085"/>
          </a:xfrm>
          <a:prstGeom prst="roundRect"/>
          <a:solidFill>
            <a:srgbClr val="EDEDED"/>
          </a:solidFill>
        </p:spPr>
      </p:pic>
      <p:pic>
        <p:nvPicPr>
          <p:cNvPr id="52" name="그림 3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075" y="3884930"/>
            <a:ext cx="4135120" cy="1508125"/>
          </a:xfrm>
          <a:prstGeom prst="roundRect"/>
          <a:solidFill>
            <a:srgbClr val="EDEDED"/>
          </a:solidFill>
        </p:spPr>
      </p:pic>
      <p:pic>
        <p:nvPicPr>
          <p:cNvPr id="53" name="그림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1438275"/>
            <a:ext cx="4144645" cy="1266825"/>
          </a:xfrm>
          <a:prstGeom prst="roundRect"/>
          <a:solidFill>
            <a:srgbClr val="EDEDED"/>
          </a:solidFill>
        </p:spPr>
      </p:pic>
      <p:sp>
        <p:nvSpPr>
          <p:cNvPr id="54" name="텍스트 상자 37"/>
          <p:cNvSpPr txBox="1">
            <a:spLocks/>
          </p:cNvSpPr>
          <p:nvPr/>
        </p:nvSpPr>
        <p:spPr>
          <a:xfrm rot="0">
            <a:off x="6824980" y="2787650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Parallax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Stretch로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376555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 rot="0">
            <a:off x="6819900" y="298894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3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120" cy="2844165"/>
          </a:xfrm>
          <a:prstGeom prst="roundRect"/>
          <a:solidFill>
            <a:srgbClr val="EDEDED"/>
          </a:solidFill>
        </p:spPr>
      </p:pic>
      <p:sp>
        <p:nvSpPr>
          <p:cNvPr id="54" name="텍스트 상자 41"/>
          <p:cNvSpPr txBox="1">
            <a:spLocks/>
          </p:cNvSpPr>
          <p:nvPr/>
        </p:nvSpPr>
        <p:spPr>
          <a:xfrm rot="0">
            <a:off x="1241425" y="4472305"/>
            <a:ext cx="41351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Animation 파일을 저장하기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Open.anim이라는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정의하고</a:t>
            </a:r>
            <a:r>
              <a:rPr lang="ko-KR" sz="1800">
                <a:latin typeface="맑은 고딕" charset="0"/>
                <a:ea typeface="맑은 고딕" charset="0"/>
              </a:rPr>
              <a:t> 애니메이션 파일을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50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6055"/>
            <a:ext cx="4135120" cy="1438275"/>
          </a:xfrm>
          <a:prstGeom prst="roundRect"/>
          <a:solidFill>
            <a:srgbClr val="EDEDED"/>
          </a:solidFill>
        </p:spPr>
      </p:pic>
      <p:pic>
        <p:nvPicPr>
          <p:cNvPr id="56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4074160"/>
            <a:ext cx="4117975" cy="1421765"/>
          </a:xfrm>
          <a:prstGeom prst="roundRect"/>
          <a:solidFill>
            <a:srgbClr val="EDEDED"/>
          </a:solidFill>
        </p:spPr>
      </p:pic>
      <p:sp>
        <p:nvSpPr>
          <p:cNvPr id="57" name="텍스트 상자 4"/>
          <p:cNvSpPr txBox="1">
            <a:spLocks/>
          </p:cNvSpPr>
          <p:nvPr/>
        </p:nvSpPr>
        <p:spPr>
          <a:xfrm rot="0">
            <a:off x="6822440" y="5584190"/>
            <a:ext cx="414401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Window 오브젝트의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7040" y="376555"/>
            <a:ext cx="36766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</a:t>
            </a:r>
            <a:r>
              <a:rPr lang="ko-KR" sz="2500" b="1">
                <a:latin typeface="나눔바른고딕" charset="0"/>
                <a:ea typeface="나눔바른고딕" charset="0"/>
              </a:rPr>
              <a:t>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4" name="그림 33" descr="C:/Users/Admin1/AppData/Roaming/PolarisOffice/ETemp/23832_17297800/fImage12476285147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7165"/>
            <a:ext cx="4161155" cy="1266825"/>
          </a:xfrm>
          <a:prstGeom prst="roundRect"/>
          <a:solidFill>
            <a:srgbClr val="EDEDED"/>
          </a:solidFill>
        </p:spPr>
      </p:pic>
      <p:sp>
        <p:nvSpPr>
          <p:cNvPr id="45" name="텍스트 상자 38"/>
          <p:cNvSpPr txBox="1">
            <a:spLocks/>
          </p:cNvSpPr>
          <p:nvPr/>
        </p:nvSpPr>
        <p:spPr>
          <a:xfrm rot="0">
            <a:off x="6854825" y="5274945"/>
            <a:ext cx="41033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Animation 앞에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Key Frame의 Scale (x, y, z) 값을 </a:t>
            </a:r>
            <a:r>
              <a:rPr lang="ko-KR"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6"/>
          <p:cNvSpPr txBox="1">
            <a:spLocks/>
          </p:cNvSpPr>
          <p:nvPr/>
        </p:nvSpPr>
        <p:spPr>
          <a:xfrm rot="0">
            <a:off x="1223010" y="5554345"/>
            <a:ext cx="4152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Add Property에서 </a:t>
            </a:r>
            <a:r>
              <a:rPr lang="ko-KR" sz="1800">
                <a:latin typeface="맑은 고딕" charset="0"/>
                <a:ea typeface="맑은 고딕" charset="0"/>
              </a:rPr>
              <a:t>Rect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Transform에</a:t>
            </a:r>
            <a:r>
              <a:rPr lang="ko-KR" sz="1800">
                <a:latin typeface="맑은 고딕" charset="0"/>
                <a:ea typeface="맑은 고딕" charset="0"/>
              </a:rPr>
              <a:t> Scale을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8" descr="C:/Users/Admin1/AppData/Roaming/PolarisOffice/ETemp/23832_17297800/fImage259201678467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3901440"/>
            <a:ext cx="4144645" cy="1551305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 rot="0">
            <a:off x="1231900" y="2807335"/>
            <a:ext cx="415607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Open Animation 파일을 </a:t>
            </a:r>
            <a:r>
              <a:rPr lang="ko-KR" sz="1800">
                <a:latin typeface="맑은 고딕" charset="0"/>
                <a:ea typeface="맑은 고딕" charset="0"/>
              </a:rPr>
              <a:t>열어준</a:t>
            </a:r>
            <a:r>
              <a:rPr lang="ko-KR" sz="1800">
                <a:latin typeface="맑은 고딕" charset="0"/>
                <a:ea typeface="맑은 고딕" charset="0"/>
              </a:rPr>
              <a:t> 다음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Add Property를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16"/>
          <p:cNvSpPr txBox="1">
            <a:spLocks/>
          </p:cNvSpPr>
          <p:nvPr/>
        </p:nvSpPr>
        <p:spPr>
          <a:xfrm rot="0">
            <a:off x="6856730" y="2805430"/>
            <a:ext cx="410210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Open Animation 뒤에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Key Frame을 0 : 45 로 </a:t>
            </a:r>
            <a:r>
              <a:rPr lang="ko-KR" sz="1800">
                <a:latin typeface="맑은 고딕" charset="0"/>
                <a:ea typeface="맑은 고딕" charset="0"/>
              </a:rPr>
              <a:t>이동시킵니다.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18" descr="C:/Users/Admin1/AppData/Roaming/PolarisOffice/ETemp/23832_17297800/fImage196923288145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9705"/>
            <a:ext cx="4118610" cy="1272540"/>
          </a:xfrm>
          <a:prstGeom prst="roundRect"/>
          <a:solidFill>
            <a:srgbClr val="EDEDED"/>
          </a:solidFill>
        </p:spPr>
      </p:pic>
      <p:pic>
        <p:nvPicPr>
          <p:cNvPr id="53" name="그림 19" descr="C:/Users/Admin1/AppData/Roaming/PolarisOffice/ETemp/23832_17297800/fImage197343306827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7840" y="3902075"/>
            <a:ext cx="4101465" cy="12496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7040" y="376555"/>
            <a:ext cx="36766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</a:t>
            </a:r>
            <a:r>
              <a:rPr lang="ko-KR" sz="2500" b="1">
                <a:latin typeface="나눔바른고딕" charset="0"/>
                <a:ea typeface="나눔바른고딕" charset="0"/>
              </a:rPr>
              <a:t>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13550" y="530034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Parallax 스크립트에서 </a:t>
            </a:r>
            <a:r>
              <a:rPr lang="ko-KR" sz="1800">
                <a:latin typeface="맑은 고딕" charset="0"/>
                <a:ea typeface="맑은 고딕" charset="0"/>
              </a:rPr>
              <a:t>Rect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선언하고 RawImage </a:t>
            </a:r>
            <a:r>
              <a:rPr lang="ko-KR" sz="1800">
                <a:latin typeface="맑은 고딕" charset="0"/>
                <a:ea typeface="맑은 고딕" charset="0"/>
              </a:rPr>
              <a:t>변수와</a:t>
            </a:r>
            <a:r>
              <a:rPr lang="ko-KR" sz="1800">
                <a:latin typeface="맑은 고딕" charset="0"/>
                <a:ea typeface="맑은 고딕" charset="0"/>
              </a:rPr>
              <a:t> float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20"/>
          <p:cNvSpPr txBox="1">
            <a:spLocks/>
          </p:cNvSpPr>
          <p:nvPr/>
        </p:nvSpPr>
        <p:spPr>
          <a:xfrm rot="0">
            <a:off x="1240790" y="4465955"/>
            <a:ext cx="4136390" cy="17856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다음 UI 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</a:t>
            </a:r>
            <a:r>
              <a:rPr lang="ko-KR" sz="1800">
                <a:latin typeface="맑은 고딕" charset="0"/>
                <a:ea typeface="맑은 고딕" charset="0"/>
              </a:rPr>
              <a:t>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Close Button 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6530"/>
            <a:ext cx="2723515" cy="2860675"/>
          </a:xfrm>
          <a:prstGeom prst="roundRect"/>
          <a:solidFill>
            <a:srgbClr val="EDEDED"/>
          </a:solidFill>
        </p:spPr>
      </p:pic>
      <p:pic>
        <p:nvPicPr>
          <p:cNvPr id="56" name="그림 2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9085" y="2032635"/>
            <a:ext cx="1267460" cy="1680845"/>
          </a:xfrm>
          <a:prstGeom prst="roundRect"/>
          <a:solidFill>
            <a:srgbClr val="EDEDED"/>
          </a:solidFill>
        </p:spPr>
      </p:pic>
      <p:pic>
        <p:nvPicPr>
          <p:cNvPr id="57" name="그림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5420"/>
            <a:ext cx="4152265" cy="1266825"/>
          </a:xfrm>
          <a:prstGeom prst="roundRect"/>
          <a:solidFill>
            <a:srgbClr val="EDEDED"/>
          </a:solidFill>
        </p:spPr>
      </p:pic>
      <p:sp>
        <p:nvSpPr>
          <p:cNvPr id="58" name="텍스트 상자 28"/>
          <p:cNvSpPr txBox="1">
            <a:spLocks/>
          </p:cNvSpPr>
          <p:nvPr/>
        </p:nvSpPr>
        <p:spPr>
          <a:xfrm rot="0">
            <a:off x="6813550" y="279654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크기와 위치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29" descr="C:/Users/Admin1/AppData/Roaming/PolarisOffice/ETemp/19756_13428312/fImage50983262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922395"/>
            <a:ext cx="4131945" cy="12655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46880" y="370840"/>
            <a:ext cx="369633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4"/>
          <p:cNvSpPr txBox="1">
            <a:spLocks/>
          </p:cNvSpPr>
          <p:nvPr/>
        </p:nvSpPr>
        <p:spPr>
          <a:xfrm rot="0">
            <a:off x="1240790" y="2741295"/>
            <a:ext cx="414591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rect에</a:t>
            </a:r>
            <a:r>
              <a:rPr lang="ko-KR" sz="1800">
                <a:latin typeface="맑은 고딕" charset="0"/>
                <a:ea typeface="맑은 고딕" charset="0"/>
              </a:rPr>
              <a:t> rawImage의 uvRect 속성을 </a:t>
            </a:r>
            <a:r>
              <a:rPr lang="ko-KR" sz="1800">
                <a:latin typeface="맑은 고딕" charset="0"/>
                <a:ea typeface="맑은 고딕" charset="0"/>
              </a:rPr>
              <a:t>넣어주고</a:t>
            </a:r>
            <a:r>
              <a:rPr lang="ko-KR" sz="1800">
                <a:latin typeface="맑은 고딕" charset="0"/>
                <a:ea typeface="맑은 고딕" charset="0"/>
              </a:rPr>
              <a:t> rect의</a:t>
            </a:r>
            <a:r>
              <a:rPr lang="ko-KR" sz="1800">
                <a:latin typeface="맑은 고딕" charset="0"/>
                <a:ea typeface="맑은 고딕" charset="0"/>
              </a:rPr>
              <a:t> x 값을 계속 </a:t>
            </a:r>
            <a:r>
              <a:rPr lang="ko-KR" sz="1800">
                <a:latin typeface="맑은 고딕" charset="0"/>
                <a:ea typeface="맑은 고딕" charset="0"/>
              </a:rPr>
              <a:t>증가시킵니다.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4050" y="1430020"/>
            <a:ext cx="1413510" cy="1499235"/>
          </a:xfrm>
          <a:prstGeom prst="roundRect"/>
          <a:solidFill>
            <a:srgbClr val="EDEDED"/>
          </a:solidFill>
        </p:spPr>
      </p:pic>
      <p:pic>
        <p:nvPicPr>
          <p:cNvPr id="61" name="그림 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2533015" cy="2576195"/>
          </a:xfrm>
          <a:prstGeom prst="roundRect"/>
          <a:solidFill>
            <a:srgbClr val="EDEDED"/>
          </a:solidFill>
        </p:spPr>
      </p:pic>
      <p:pic>
        <p:nvPicPr>
          <p:cNvPr id="62" name="그림 11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23145" y="3281680"/>
            <a:ext cx="655320" cy="732790"/>
          </a:xfrm>
          <a:prstGeom prst="roundRect"/>
          <a:solidFill>
            <a:srgbClr val="EDEDED"/>
          </a:solidFill>
        </p:spPr>
      </p:pic>
      <p:cxnSp>
        <p:nvCxnSpPr>
          <p:cNvPr id="63" name="도형 14"/>
          <p:cNvCxnSpPr>
            <a:stCxn id="62" idx="0"/>
            <a:endCxn id="60" idx="2"/>
          </p:cNvCxnSpPr>
          <p:nvPr/>
        </p:nvCxnSpPr>
        <p:spPr>
          <a:xfrm rot="0" flipV="1">
            <a:off x="10250170" y="2929255"/>
            <a:ext cx="1270" cy="3530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상자 15"/>
          <p:cNvSpPr txBox="1">
            <a:spLocks/>
          </p:cNvSpPr>
          <p:nvPr/>
        </p:nvSpPr>
        <p:spPr>
          <a:xfrm rot="0">
            <a:off x="6806565" y="4182745"/>
            <a:ext cx="41516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AnimationManager 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9" descr="C:/Users/Admin1/AppData/Roaming/PolarisOffice/ETemp/19756_13428312/fImage38482242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28750"/>
            <a:ext cx="4143375" cy="1238885"/>
          </a:xfrm>
          <a:prstGeom prst="roundRect"/>
          <a:solidFill>
            <a:srgbClr val="EDEDED"/>
          </a:solidFill>
        </p:spPr>
      </p:pic>
      <p:pic>
        <p:nvPicPr>
          <p:cNvPr id="66" name="그림 48" descr="C:/Users/Admin1/AppData/Roaming/PolarisOffice/ETemp/19756_13428312/fImage3017269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6685" y="4095750"/>
            <a:ext cx="2691765" cy="1117600"/>
          </a:xfrm>
          <a:prstGeom prst="roundRect"/>
          <a:solidFill>
            <a:srgbClr val="EDEDED"/>
          </a:solidFill>
        </p:spPr>
      </p:pic>
      <p:pic>
        <p:nvPicPr>
          <p:cNvPr id="67" name="그림 49" descr="C:/Users/Admin1/AppData/Roaming/PolarisOffice/ETemp/19756_13428312/fImage7739284846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4095115"/>
            <a:ext cx="1325880" cy="1118235"/>
          </a:xfrm>
          <a:prstGeom prst="roundRect"/>
          <a:solidFill>
            <a:srgbClr val="EDEDED"/>
          </a:solidFill>
        </p:spPr>
      </p:pic>
      <p:sp>
        <p:nvSpPr>
          <p:cNvPr id="68" name="텍스트 상자 52"/>
          <p:cNvSpPr txBox="1">
            <a:spLocks/>
          </p:cNvSpPr>
          <p:nvPr/>
        </p:nvSpPr>
        <p:spPr>
          <a:xfrm rot="0">
            <a:off x="1240790" y="529971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Open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46880" y="353695"/>
            <a:ext cx="36963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1"/>
          <p:cNvSpPr txBox="1">
            <a:spLocks/>
          </p:cNvSpPr>
          <p:nvPr/>
        </p:nvSpPr>
        <p:spPr>
          <a:xfrm rot="0">
            <a:off x="1240790" y="5260975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Window에서 </a:t>
            </a:r>
            <a:r>
              <a:rPr lang="ko-KR" sz="1800">
                <a:latin typeface="맑은 고딕" charset="0"/>
                <a:ea typeface="맑은 고딕" charset="0"/>
              </a:rPr>
              <a:t>Animation을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Animation을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2" descr="C:/Users/Admin1/AppData/Roaming/PolarisOffice/ETemp/19756_13428312/fImage20529328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37025" cy="3670935"/>
          </a:xfrm>
          <a:prstGeom prst="roundRect"/>
          <a:solidFill>
            <a:srgbClr val="EDEDED"/>
          </a:solidFill>
        </p:spPr>
      </p:pic>
      <p:pic>
        <p:nvPicPr>
          <p:cNvPr id="67" name="그림 1" descr="C:/Users/Admin1/AppData/Roaming/PolarisOffice/ETemp/19756_13428312/fImage15550159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962400"/>
            <a:ext cx="4126865" cy="1395730"/>
          </a:xfrm>
          <a:prstGeom prst="roundRect"/>
          <a:solidFill>
            <a:srgbClr val="EDEDED"/>
          </a:solidFill>
        </p:spPr>
      </p:pic>
      <p:sp>
        <p:nvSpPr>
          <p:cNvPr id="68" name="텍스트 상자 4"/>
          <p:cNvSpPr txBox="1">
            <a:spLocks/>
          </p:cNvSpPr>
          <p:nvPr/>
        </p:nvSpPr>
        <p:spPr>
          <a:xfrm rot="0">
            <a:off x="6822440" y="549465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Create New Clip을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47165"/>
            <a:ext cx="4147185" cy="1344295"/>
          </a:xfrm>
          <a:prstGeom prst="roundRect"/>
          <a:solidFill>
            <a:srgbClr val="EDEDED"/>
          </a:solidFill>
        </p:spPr>
      </p:pic>
      <p:sp>
        <p:nvSpPr>
          <p:cNvPr id="70" name="텍스트 상자 8"/>
          <p:cNvSpPr txBox="1">
            <a:spLocks/>
          </p:cNvSpPr>
          <p:nvPr/>
        </p:nvSpPr>
        <p:spPr>
          <a:xfrm>
            <a:off x="6825615" y="287845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46880" y="353695"/>
            <a:ext cx="36969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 txBox="1">
            <a:spLocks/>
          </p:cNvSpPr>
          <p:nvPr/>
        </p:nvSpPr>
        <p:spPr>
          <a:xfrm rot="0">
            <a:off x="6805295" y="5511800"/>
            <a:ext cx="41490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Add Property에서 Rect </a:t>
            </a:r>
            <a:r>
              <a:rPr lang="ko-KR" sz="1800">
                <a:latin typeface="맑은 고딕" charset="0"/>
                <a:ea typeface="맑은 고딕" charset="0"/>
              </a:rPr>
              <a:t>Transform에</a:t>
            </a:r>
            <a:r>
              <a:rPr lang="ko-KR" sz="1800">
                <a:latin typeface="맑은 고딕" charset="0"/>
                <a:ea typeface="맑은 고딕" charset="0"/>
              </a:rPr>
              <a:t> Scale을 선택합니다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9" descr="C:/Users/Admin1/AppData/Roaming/PolarisOffice/ETemp/19756_13428312/fImage23523246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5895"/>
            <a:ext cx="4138295" cy="2788920"/>
          </a:xfrm>
          <a:prstGeom prst="roundRect"/>
          <a:solidFill>
            <a:srgbClr val="EDEDED"/>
          </a:solidFill>
        </p:spPr>
      </p:pic>
      <p:sp>
        <p:nvSpPr>
          <p:cNvPr id="72" name="텍스트 상자 12"/>
          <p:cNvSpPr txBox="1">
            <a:spLocks/>
          </p:cNvSpPr>
          <p:nvPr/>
        </p:nvSpPr>
        <p:spPr>
          <a:xfrm rot="0">
            <a:off x="1231900" y="4404360"/>
            <a:ext cx="414655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Animation 파일을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폴더를 </a:t>
            </a:r>
            <a:r>
              <a:rPr lang="ko-KR" sz="1800">
                <a:latin typeface="맑은 고딕" charset="0"/>
                <a:ea typeface="맑은 고딕" charset="0"/>
              </a:rPr>
              <a:t>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Close.anim이라는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파일을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1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7165"/>
            <a:ext cx="4144010" cy="1335405"/>
          </a:xfrm>
          <a:prstGeom prst="roundRect"/>
          <a:solidFill>
            <a:srgbClr val="EDEDED"/>
          </a:solidFill>
        </p:spPr>
      </p:pic>
      <p:sp>
        <p:nvSpPr>
          <p:cNvPr id="74" name="텍스트 상자 14"/>
          <p:cNvSpPr txBox="1">
            <a:spLocks/>
          </p:cNvSpPr>
          <p:nvPr/>
        </p:nvSpPr>
        <p:spPr>
          <a:xfrm>
            <a:off x="6822440" y="288480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Close Animation </a:t>
            </a:r>
            <a:r>
              <a:rPr lang="ko-KR" sz="1800">
                <a:latin typeface="맑은 고딕" charset="0"/>
                <a:ea typeface="맑은 고딕" charset="0"/>
              </a:rPr>
              <a:t>파일을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열어준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Window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Add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Property를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62400"/>
            <a:ext cx="4135120" cy="14217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