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09" r:id="rId12"/>
  </p:sldMasterIdLst>
  <p:notesMasterIdLst>
    <p:notesMasterId r:id="rId14"/>
  </p:notesMasterIdLst>
  <p:sldIdLst>
    <p:sldId id="294" r:id="rId16"/>
    <p:sldId id="295" r:id="rId17"/>
    <p:sldId id="296" r:id="rId18"/>
    <p:sldId id="316" r:id="rId19"/>
    <p:sldId id="291" r:id="rId20"/>
    <p:sldId id="297" r:id="rId21"/>
    <p:sldId id="298" r:id="rId22"/>
    <p:sldId id="299" r:id="rId23"/>
    <p:sldId id="300" r:id="rId24"/>
    <p:sldId id="301" r:id="rId25"/>
    <p:sldId id="302" r:id="rId26"/>
    <p:sldId id="292" r:id="rId27"/>
    <p:sldId id="303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9" Type="http://schemas.openxmlformats.org/officeDocument/2006/relationships/image" Target="../media/fImage40644806299.png"></Relationship><Relationship Id="rId10" Type="http://schemas.openxmlformats.org/officeDocument/2006/relationships/image" Target="../media/fImage41594817035.png"></Relationship><Relationship Id="rId11" Type="http://schemas.openxmlformats.org/officeDocument/2006/relationships/image" Target="../media/fImage304534829894.png"></Relationship><Relationship Id="rId12" Type="http://schemas.openxmlformats.org/officeDocument/2006/relationships/image" Target="../media/fImage304824838703.png"></Relationship><Relationship Id="rId13" Type="http://schemas.openxmlformats.org/officeDocument/2006/relationships/notesSlide" Target="../notesSlides/notesSlide10.xml"></Relationship><Relationship Id="rId1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22" Type="http://schemas.openxmlformats.org/officeDocument/2006/relationships/image" Target="../media/fImage295483705724.jpeg"></Relationship><Relationship Id="rId23" Type="http://schemas.openxmlformats.org/officeDocument/2006/relationships/image" Target="../media/fImage169704987673.png"></Relationship><Relationship Id="rId24" Type="http://schemas.openxmlformats.org/officeDocument/2006/relationships/image" Target="../media/fImage49614994664.png"></Relationship><Relationship Id="rId2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23044601478.png"></Relationship><Relationship Id="rId8" Type="http://schemas.openxmlformats.org/officeDocument/2006/relationships/image" Target="../media/fImage125814619358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6" Type="http://schemas.openxmlformats.org/officeDocument/2006/relationships/image" Target="../media/fImage50045182662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20.xml"></Relationship><Relationship Id="rId12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1.xml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2.xml"></Relationship><Relationship Id="rId6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3.xml"></Relationship><Relationship Id="rId6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4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6" Type="http://schemas.openxmlformats.org/officeDocument/2006/relationships/image" Target="../media/fImage42973039358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image" Target="../media/fImage259543689169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63650" y="5208905"/>
            <a:ext cx="41408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Google에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Free를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 descr="C:/Users/Admin1/AppData/Roaming/PolarisOffice/ETemp/21372_12698968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055" cy="400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24612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66700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9195" y="1542415"/>
            <a:ext cx="1515110" cy="962660"/>
          </a:xfrm>
          <a:prstGeom prst="roundRect"/>
          <a:solidFill>
            <a:srgbClr val="EDEDED"/>
          </a:solidFill>
        </p:spPr>
      </p:pic>
      <p:sp>
        <p:nvSpPr>
          <p:cNvPr id="1172" name="도형 176"/>
          <p:cNvSpPr>
            <a:spLocks/>
          </p:cNvSpPr>
          <p:nvPr/>
        </p:nvSpPr>
        <p:spPr>
          <a:xfrm rot="0">
            <a:off x="2843530" y="1897380"/>
            <a:ext cx="363855" cy="2641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4845" y="1627505"/>
            <a:ext cx="867410" cy="79438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3760" y="1628140"/>
            <a:ext cx="841375" cy="791210"/>
          </a:xfrm>
          <a:prstGeom prst="roundRect"/>
          <a:solidFill>
            <a:srgbClr val="EDEDED"/>
          </a:solidFill>
        </p:spPr>
      </p:pic>
      <p:pic>
        <p:nvPicPr>
          <p:cNvPr id="1178" name="그림 1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4080510"/>
            <a:ext cx="4158615" cy="1654175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2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4406900"/>
            <a:ext cx="843280" cy="626745"/>
          </a:xfrm>
          <a:prstGeom prst="roundRect"/>
          <a:solidFill>
            <a:srgbClr val="EDEDED"/>
          </a:solidFill>
        </p:spPr>
      </p:pic>
      <p:pic>
        <p:nvPicPr>
          <p:cNvPr id="1185" name="그림 2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3640" y="3486150"/>
            <a:ext cx="841375" cy="673735"/>
          </a:xfrm>
          <a:prstGeom prst="roundRect"/>
          <a:solidFill>
            <a:srgbClr val="EDEDED"/>
          </a:solidFill>
        </p:spPr>
      </p:pic>
      <p:pic>
        <p:nvPicPr>
          <p:cNvPr id="1186" name="그림 20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3469005"/>
            <a:ext cx="1572260" cy="1572260"/>
          </a:xfrm>
          <a:prstGeom prst="rect"/>
          <a:noFill/>
        </p:spPr>
      </p:pic>
      <p:pic>
        <p:nvPicPr>
          <p:cNvPr id="1187" name="그림 20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3476625"/>
            <a:ext cx="1517015" cy="1564640"/>
          </a:xfrm>
          <a:prstGeom prst="rect"/>
          <a:noFill/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4281170"/>
            <a:ext cx="43472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21372_12698968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85900"/>
            <a:ext cx="4344035" cy="2610485"/>
          </a:xfrm>
          <a:prstGeom prst="roundRect"/>
          <a:solidFill>
            <a:srgbClr val="EDEDED"/>
          </a:solidFill>
        </p:spPr>
      </p:pic>
      <p:pic>
        <p:nvPicPr>
          <p:cNvPr id="1168" name="그림 205" descr="C:/Users/Admin1/AppData/Roaming/PolarisOffice/ETemp/21372_12698968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9420" cy="245808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4000500"/>
            <a:ext cx="424751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47775" y="507238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트랜지션은</a:t>
            </a:r>
            <a:r>
              <a:rPr lang="ko-KR" sz="1800">
                <a:latin typeface="맑은 고딕" charset="0"/>
                <a:ea typeface="맑은 고딕" charset="0"/>
              </a:rPr>
              <a:t> 애니메이션의 상태</a:t>
            </a:r>
            <a:r>
              <a:rPr lang="ko-KR" sz="1800">
                <a:latin typeface="맑은 고딕" charset="0"/>
                <a:ea typeface="맑은 고딕" charset="0"/>
              </a:rPr>
              <a:t>를 특정한 방향으로</a:t>
            </a:r>
            <a:r>
              <a:rPr lang="ko-KR" sz="1800">
                <a:latin typeface="맑은 고딕" charset="0"/>
                <a:ea typeface="맑은 고딕" charset="0"/>
              </a:rPr>
              <a:t> 결정하여 </a:t>
            </a:r>
            <a:r>
              <a:rPr lang="ko-KR" sz="1800">
                <a:latin typeface="맑은 고딕" charset="0"/>
                <a:ea typeface="맑은 고딕" charset="0"/>
              </a:rPr>
              <a:t>상태</a:t>
            </a:r>
            <a:r>
              <a:rPr lang="ko-KR" sz="1800">
                <a:latin typeface="맑은 고딕" charset="0"/>
                <a:ea typeface="맑은 고딕" charset="0"/>
              </a:rPr>
              <a:t>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30" descr="C:/Users/Admin1/AppData/Roaming/PolarisOffice/ETemp/21372_12698968/fImage295483705724.jpe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76375"/>
            <a:ext cx="4124960" cy="3458210"/>
          </a:xfrm>
          <a:prstGeom prst="roundRect"/>
          <a:solidFill>
            <a:srgbClr val="EDEDED"/>
          </a:solidFill>
        </p:spPr>
      </p:pic>
      <p:sp>
        <p:nvSpPr>
          <p:cNvPr id="1132" name="텍스트 상자 41"/>
          <p:cNvSpPr txBox="1">
            <a:spLocks/>
          </p:cNvSpPr>
          <p:nvPr/>
        </p:nvSpPr>
        <p:spPr>
          <a:xfrm rot="0">
            <a:off x="6686550" y="4510405"/>
            <a:ext cx="4319270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21372_1269896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1025" y="1476375"/>
            <a:ext cx="2801620" cy="2839720"/>
          </a:xfrm>
          <a:prstGeom prst="roundRect"/>
          <a:solidFill>
            <a:srgbClr val="EDEDED"/>
          </a:solidFill>
        </p:spPr>
      </p:pic>
      <p:pic>
        <p:nvPicPr>
          <p:cNvPr id="1134" name="그림 43" descr="C:/Users/Admin1/AppData/Roaming/PolarisOffice/ETemp/21372_12698968/fImage4961499466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6550" y="2438400"/>
            <a:ext cx="1219835" cy="128714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877175" y="3219450"/>
            <a:ext cx="2991485" cy="829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216025" y="4970145"/>
            <a:ext cx="41662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21372_12698968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1438275"/>
            <a:ext cx="2724785" cy="3391535"/>
          </a:xfrm>
          <a:prstGeom prst="roundRect"/>
          <a:solidFill>
            <a:srgbClr val="EDEDED"/>
          </a:solidFill>
        </p:spPr>
      </p:pic>
      <p:pic>
        <p:nvPicPr>
          <p:cNvPr id="1135" name="그림 218" descr="C:/Users/Admin1/AppData/Roaming/PolarisOffice/ETemp/21372_12698968/fImage7717502771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57345" y="2171700"/>
            <a:ext cx="1224915" cy="2038985"/>
          </a:xfrm>
          <a:prstGeom prst="roundRect"/>
          <a:solidFill>
            <a:srgbClr val="EDEDED"/>
          </a:solidFill>
        </p:spPr>
      </p:pic>
      <p:pic>
        <p:nvPicPr>
          <p:cNvPr id="1136" name="그림 49" descr="C:/Users/Admin1/AppData/Roaming/PolarisOffice/ETemp/21372_12698968/fImage12304460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38275"/>
            <a:ext cx="4086860" cy="1753235"/>
          </a:xfrm>
          <a:prstGeom prst="roundRect"/>
          <a:solidFill>
            <a:srgbClr val="EDEDED"/>
          </a:solidFill>
        </p:spPr>
      </p:pic>
      <p:pic>
        <p:nvPicPr>
          <p:cNvPr id="1137" name="그림 52" descr="C:/Users/Admin1/AppData/Roaming/PolarisOffice/ETemp/21372_12698968/fImage12581461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409950"/>
            <a:ext cx="4086860" cy="1753235"/>
          </a:xfrm>
          <a:prstGeom prst="roundRect"/>
          <a:solidFill>
            <a:srgbClr val="EDEDED"/>
          </a:solidFill>
        </p:spPr>
      </p:pic>
      <p:sp>
        <p:nvSpPr>
          <p:cNvPr id="1138" name="텍스트 상자 56"/>
          <p:cNvSpPr txBox="1">
            <a:spLocks/>
          </p:cNvSpPr>
          <p:nvPr/>
        </p:nvSpPr>
        <p:spPr>
          <a:xfrm rot="0">
            <a:off x="6810375" y="5243830"/>
            <a:ext cx="41059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Kick Button과 Running Button의</a:t>
            </a:r>
            <a:r>
              <a:rPr lang="ko-KR" sz="1800">
                <a:latin typeface="맑은 고딕" charset="0"/>
                <a:ea typeface="맑은 고딕" charset="0"/>
              </a:rPr>
              <a:t> 앵커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934200" y="3855720"/>
            <a:ext cx="43014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각각의 버튼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614295"/>
            <a:ext cx="2791460" cy="1057910"/>
          </a:xfrm>
          <a:prstGeom prst="rect"/>
          <a:noFill/>
        </p:spPr>
      </p:pic>
      <p:pic>
        <p:nvPicPr>
          <p:cNvPr id="1139" name="그림 2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52245"/>
            <a:ext cx="2772410" cy="1000760"/>
          </a:xfrm>
          <a:prstGeom prst="rect"/>
          <a:noFill/>
        </p:spPr>
      </p:pic>
      <p:pic>
        <p:nvPicPr>
          <p:cNvPr id="1140" name="그림 2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876425"/>
            <a:ext cx="1286510" cy="13055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 descr="C:/Users/Admin1/AppData/Roaming/PolarisOffice/ETemp/21372_12698968/fImage6734336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3505" y="1438275"/>
            <a:ext cx="2443480" cy="2104390"/>
          </a:xfrm>
          <a:prstGeom prst="roundRect"/>
          <a:solidFill>
            <a:srgbClr val="EDEDED"/>
          </a:solidFill>
        </p:spPr>
      </p:pic>
      <p:pic>
        <p:nvPicPr>
          <p:cNvPr id="1146" name="그림 12" descr="C:/Users/Admin1/AppData/Roaming/PolarisOffice/ETemp/21372_12698968/fImage11983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5125" y="1903730"/>
            <a:ext cx="1182370" cy="1148080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8300"/>
            <a:ext cx="414147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3074670"/>
            <a:ext cx="4257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 descr="C:/Users/Admin1/AppData/Roaming/PolarisOffice/ETemp/21372_12698968/fImage40658428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1470" cy="394906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960" cy="1624965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274820"/>
            <a:ext cx="744220" cy="86804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31330" y="5446395"/>
            <a:ext cx="4250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1" name="도형 63"/>
          <p:cNvSpPr>
            <a:spLocks/>
          </p:cNvSpPr>
          <p:nvPr/>
        </p:nvSpPr>
        <p:spPr>
          <a:xfrm rot="0">
            <a:off x="7689850" y="4545965"/>
            <a:ext cx="33401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200" y="4272280"/>
            <a:ext cx="2880360" cy="874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38775"/>
            <a:ext cx="41738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2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31965" y="5466080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5025" y="4432300"/>
            <a:ext cx="1979930" cy="890270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4526280"/>
            <a:ext cx="1542415" cy="721995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14650" y="4724400"/>
            <a:ext cx="316865" cy="3054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65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51545" y="1361440"/>
            <a:ext cx="2531110" cy="877570"/>
          </a:xfrm>
          <a:prstGeom prst="roundRect"/>
          <a:solidFill>
            <a:srgbClr val="EDEDED"/>
          </a:solidFill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295650"/>
            <a:ext cx="4239260" cy="19723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36040" y="5247005"/>
            <a:ext cx="40557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21372_12698968/fImage41571310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3840" cy="381825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3977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Dreyar By M.Aure 오브젝트</a:t>
            </a:r>
            <a:r>
              <a:rPr lang="ko-KR" sz="1800">
                <a:latin typeface="맑은 고딕" charset="0"/>
                <a:ea typeface="맑은 고딕" charset="0"/>
              </a:rPr>
              <a:t>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 descr="C:/Users/Admin1/AppData/Roaming/PolarisOffice/ETemp/21372_12698968/fImage4551356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364615"/>
            <a:ext cx="2751455" cy="922020"/>
          </a:xfrm>
          <a:prstGeom prst="roundRect"/>
          <a:solidFill>
            <a:srgbClr val="EDEDED"/>
          </a:solidFill>
        </p:spPr>
      </p:pic>
      <p:pic>
        <p:nvPicPr>
          <p:cNvPr id="1178" name="그림 8" descr="C:/Users/Admin1/AppData/Roaming/PolarisOffice/ETemp/21372_12698968/fImage4297303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371600"/>
            <a:ext cx="1183640" cy="915035"/>
          </a:xfrm>
          <a:prstGeom prst="roundRect"/>
          <a:solidFill>
            <a:srgbClr val="EDEDED"/>
          </a:solidFill>
        </p:spPr>
      </p:pic>
      <p:cxnSp>
        <p:nvCxnSpPr>
          <p:cNvPr id="1179" name="도형 9"/>
          <p:cNvCxnSpPr/>
          <p:nvPr/>
        </p:nvCxnSpPr>
        <p:spPr>
          <a:xfrm rot="0" flipH="1">
            <a:off x="7947025" y="2103120"/>
            <a:ext cx="34988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0" name="그림 10" descr="C:/Users/Admin1/AppData/Roaming/PolarisOffice/ETemp/21372_12698968/fImage12793359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481070"/>
            <a:ext cx="4146550" cy="1636395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25615" y="524827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 descr="C:/Users/Admin1/AppData/Roaming/PolarisOffice/ETemp/21372_12698968/fImage2952321996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5155" y="3273425"/>
            <a:ext cx="677545" cy="71056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67" idx="2"/>
          </p:cNvCxnSpPr>
          <p:nvPr/>
        </p:nvCxnSpPr>
        <p:spPr>
          <a:xfrm rot="0" flipV="1">
            <a:off x="4753610" y="2632710"/>
            <a:ext cx="1270" cy="64135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7" name="그림 28" descr="C:/Users/Admin1/AppData/Roaming/PolarisOffice/ETemp/21372_12698968/fImage50043163281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1462405"/>
            <a:ext cx="1229995" cy="1170940"/>
          </a:xfrm>
          <a:prstGeom prst="roundRect"/>
          <a:solidFill>
            <a:srgbClr val="EDEDED"/>
          </a:solidFill>
        </p:spPr>
      </p:pic>
      <p:pic>
        <p:nvPicPr>
          <p:cNvPr id="1168" name="그림 29" descr="C:/Users/Admin1/AppData/Roaming/PolarisOffice/ETemp/21372_12698968/fImage85063176827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73835"/>
            <a:ext cx="2505710" cy="251650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14820" y="5156200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21372_12698968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8140" cy="354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23975" y="4460240"/>
            <a:ext cx="40106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 descr="C:/Users/Admin1/AppData/Roaming/PolarisOffice/ETemp/21372_12698968/fImage11347346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3999865" cy="2990215"/>
          </a:xfrm>
          <a:prstGeom prst="roundRect"/>
          <a:solidFill>
            <a:srgbClr val="EDEDED"/>
          </a:solidFill>
        </p:spPr>
      </p:pic>
      <p:pic>
        <p:nvPicPr>
          <p:cNvPr id="1167" name="그림 109" descr="C:/Users/Admin1/AppData/Roaming/PolarisOffice/ETemp/21372_12698968/fImage11522347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1850" cy="908050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73960"/>
            <a:ext cx="41916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 descr="C:/Users/Admin1/AppData/Roaming/PolarisOffice/ETemp/21372_12698968/fImage6138363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9715" y="1461135"/>
            <a:ext cx="3118485" cy="903605"/>
          </a:xfrm>
          <a:prstGeom prst="roundRect"/>
          <a:solidFill>
            <a:srgbClr val="EDEDED"/>
          </a:solidFill>
        </p:spPr>
      </p:pic>
      <p:pic>
        <p:nvPicPr>
          <p:cNvPr id="1175" name="그림 22" descr="C:/Users/Admin1/AppData/Roaming/PolarisOffice/ETemp/21372_12698968/fImage19891336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 descr="C:/Users/Admin1/AppData/Roaming/PolarisOffice/ETemp/21372_12698968/fImage10263376153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273425"/>
            <a:ext cx="4192905" cy="1913890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292090"/>
            <a:ext cx="41998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1895" y="1720850"/>
            <a:ext cx="2087245" cy="1172845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>
            <a:off x="1406525" y="517525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7" descr="C:/Users/Admin1/AppData/Roaming/PolarisOffice/ETemp/21372_12698968/fImage25954368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37640"/>
            <a:ext cx="3980180" cy="354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7045" y="4319905"/>
            <a:ext cx="415099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 descr="C:/Users/Admin1/AppData/Roaming/PolarisOffice/ETemp/21372_12698968/fImage24687343274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96715" cy="1624330"/>
          </a:xfrm>
          <a:prstGeom prst="roundRect"/>
          <a:solidFill>
            <a:srgbClr val="EDEDED"/>
          </a:solidFill>
        </p:spPr>
      </p:pic>
      <p:pic>
        <p:nvPicPr>
          <p:cNvPr id="1169" name="그림 163" descr="C:/Users/Admin1/AppData/Roaming/PolarisOffice/ETemp/21372_12698968/fImage236618433871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20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21372_12698968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1962150" cy="2773045"/>
          </a:xfrm>
          <a:prstGeom prst="rect"/>
          <a:noFill/>
        </p:spPr>
      </p:pic>
      <p:pic>
        <p:nvPicPr>
          <p:cNvPr id="1173" name="그림 172" descr="C:/Users/Admin1/AppData/Roaming/PolarisOffice/ETemp/21372_12698968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72245" y="1409700"/>
            <a:ext cx="1897380" cy="2762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