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1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4" Type="http://schemas.openxmlformats.org/officeDocument/2006/relationships/image" Target="../media/fImage23785941.png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7" Type="http://schemas.openxmlformats.org/officeDocument/2006/relationships/image" Target="../media/fImage4175636500.png"></Relationship><Relationship Id="rId28" Type="http://schemas.openxmlformats.org/officeDocument/2006/relationships/image" Target="../media/fImage12851659169.png"></Relationship><Relationship Id="rId29" Type="http://schemas.openxmlformats.org/officeDocument/2006/relationships/image" Target="../media/fImage4148665724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38611704464.png"></Relationship><Relationship Id="rId5" Type="http://schemas.openxmlformats.org/officeDocument/2006/relationships/image" Target="../media/fImage21661715705.png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5351828145.png"></Relationship><Relationship Id="rId3" Type="http://schemas.openxmlformats.org/officeDocument/2006/relationships/image" Target="../media/fImage38611863281.png"></Relationship><Relationship Id="rId5" Type="http://schemas.openxmlformats.org/officeDocument/2006/relationships/image" Target="../media/fImage2088951919961.png"></Relationship><Relationship Id="rId6" Type="http://schemas.openxmlformats.org/officeDocument/2006/relationships/image" Target="../media/fImage297631193491.png"></Relationship><Relationship Id="rId7" Type="http://schemas.openxmlformats.org/officeDocument/2006/relationships/image" Target="../media/fImage26699189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8052071942.png"></Relationship><Relationship Id="rId6" Type="http://schemas.openxmlformats.org/officeDocument/2006/relationships/image" Target="../media/fImage136652142391.png"></Relationship><Relationship Id="rId7" Type="http://schemas.openxmlformats.org/officeDocument/2006/relationships/image" Target="../media/fImage11845223292.png"></Relationship><Relationship Id="rId8" Type="http://schemas.openxmlformats.org/officeDocument/2006/relationships/image" Target="../media/fImage79321564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6" Type="http://schemas.openxmlformats.org/officeDocument/2006/relationships/image" Target="../media/fImage112872242382.png"></Relationship><Relationship Id="rId8" Type="http://schemas.openxmlformats.org/officeDocument/2006/relationships/image" Target="../media/fImage1733661538467.png"></Relationship><Relationship Id="rId9" Type="http://schemas.openxmlformats.org/officeDocument/2006/relationships/image" Target="../media/fImage52331576334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4" Type="http://schemas.openxmlformats.org/officeDocument/2006/relationships/image" Target="../media/fImage40062026334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68795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739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435100" y="512064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Model에 StoneMonster 모델을 선택하고 게임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6370" y="1562735"/>
            <a:ext cx="1099820" cy="756920"/>
          </a:xfrm>
          <a:prstGeom prst="roundRect"/>
          <a:solidFill>
            <a:srgbClr val="EDEDED"/>
          </a:solidFill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296670"/>
            <a:ext cx="2677160" cy="1280795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3851275"/>
            <a:ext cx="2390140" cy="1136015"/>
          </a:xfrm>
          <a:prstGeom prst="roundRect"/>
          <a:solidFill>
            <a:srgbClr val="EDEDED"/>
          </a:solidFill>
        </p:spPr>
      </p:pic>
      <p:pic>
        <p:nvPicPr>
          <p:cNvPr id="38" name="그림 1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4088765"/>
            <a:ext cx="1210310" cy="78232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535555" y="4479925"/>
            <a:ext cx="55753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7305"/>
            <a:ext cx="4149090" cy="1280160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07460"/>
            <a:ext cx="2432050" cy="119761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6985" y="4014470"/>
            <a:ext cx="795655" cy="77406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8961755" y="4401185"/>
            <a:ext cx="1205865" cy="346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131435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416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 descr="C:/Users/Admin1/AppData/Roaming/PolarisOffice/ETemp/5800_7652896/fImage12527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56355"/>
            <a:ext cx="4110355" cy="158623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2120" y="5537835"/>
            <a:ext cx="41179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4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15085"/>
            <a:ext cx="2586990" cy="3267075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9715" y="1890395"/>
            <a:ext cx="1317625" cy="2120265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17625"/>
            <a:ext cx="2594610" cy="29476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5640" y="1711960"/>
            <a:ext cx="1391285" cy="216217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 rot="0">
            <a:off x="6823710" y="4424045"/>
            <a:ext cx="41332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UI에 Image를 Navigation 하위 오브젝트에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Image의 이름을 Border로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00650"/>
            <a:ext cx="4047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오브젝트와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22070"/>
            <a:ext cx="4057650" cy="176276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21435"/>
            <a:ext cx="3883025" cy="2153920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57600"/>
            <a:ext cx="3865245" cy="113157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33235" y="4919345"/>
            <a:ext cx="3883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3180" y="3333750"/>
            <a:ext cx="4065905" cy="176276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080375" y="1720850"/>
            <a:ext cx="2544445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197610"/>
            <a:ext cx="44049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239260"/>
            <a:ext cx="4406900" cy="1755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2007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259965"/>
            <a:ext cx="4407535" cy="181165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106295"/>
            <a:ext cx="1950720" cy="1576705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094865"/>
            <a:ext cx="1962150" cy="158813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3959860"/>
            <a:ext cx="44227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9355" y="1280795"/>
            <a:ext cx="41903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38315" y="3596640"/>
            <a:ext cx="413639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219325"/>
            <a:ext cx="4182110" cy="3134995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280160"/>
            <a:ext cx="2258060" cy="2203450"/>
          </a:xfrm>
          <a:prstGeom prst="roundRect"/>
          <a:solidFill>
            <a:srgbClr val="EDEDED"/>
          </a:solidFill>
        </p:spPr>
      </p:pic>
      <p:pic>
        <p:nvPicPr>
          <p:cNvPr id="9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280160"/>
            <a:ext cx="1350645" cy="116459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9645" y="2668270"/>
            <a:ext cx="765175" cy="81343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9" idx="2"/>
          </p:cNvCxnSpPr>
          <p:nvPr/>
        </p:nvCxnSpPr>
        <p:spPr>
          <a:xfrm rot="0" flipV="1">
            <a:off x="10241915" y="2444115"/>
            <a:ext cx="254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32816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55" descr="C:/Users/Admin1/AppData/Roaming/PolarisOffice/ETemp/28884_16498880/fImage10535182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271905"/>
            <a:ext cx="4140835" cy="1347470"/>
          </a:xfrm>
          <a:prstGeom prst="roundRect"/>
          <a:solidFill>
            <a:srgbClr val="EDEDED"/>
          </a:solidFill>
        </p:spPr>
      </p:pic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300" y="4050665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363345"/>
            <a:ext cx="1180465" cy="915035"/>
          </a:xfrm>
          <a:prstGeom prst="roundRect"/>
          <a:solidFill>
            <a:srgbClr val="EDEDED"/>
          </a:solidFill>
        </p:spPr>
      </p:pic>
      <p:pic>
        <p:nvPicPr>
          <p:cNvPr id="18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2660650"/>
            <a:ext cx="4079875" cy="1537970"/>
          </a:xfrm>
          <a:prstGeom prst="roundRect"/>
          <a:solidFill>
            <a:srgbClr val="EDEDED"/>
          </a:solidFill>
        </p:spPr>
      </p:pic>
      <p:pic>
        <p:nvPicPr>
          <p:cNvPr id="19" name="그림 74" descr="C:/Users/Admin1/AppData/Roaming/PolarisOffice/ETemp/28884_16498880/fImage297631193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2825750"/>
            <a:ext cx="4133850" cy="1056640"/>
          </a:xfrm>
          <a:prstGeom prst="rect"/>
          <a:noFill/>
        </p:spPr>
      </p:pic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266190"/>
            <a:ext cx="2688590" cy="120078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415530" y="2161540"/>
            <a:ext cx="90678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 flipV="1">
            <a:off x="7365365" y="1970405"/>
            <a:ext cx="285178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314065"/>
            <a:ext cx="411543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바라보기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56665" y="2626995"/>
            <a:ext cx="4136390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81" descr="C:/Users/Admin1/AppData/Roaming/PolarisOffice/ETemp/5800_7652896/fImage3805207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9840" y="1271270"/>
            <a:ext cx="1070610" cy="1145540"/>
          </a:xfrm>
          <a:prstGeom prst="roundRect"/>
          <a:solidFill>
            <a:srgbClr val="EDEDED"/>
          </a:solidFill>
        </p:spPr>
      </p:pic>
      <p:pic>
        <p:nvPicPr>
          <p:cNvPr id="26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69365"/>
            <a:ext cx="4133850" cy="1973580"/>
          </a:xfrm>
          <a:prstGeom prst="rect"/>
          <a:noFill/>
        </p:spPr>
      </p:pic>
      <p:pic>
        <p:nvPicPr>
          <p:cNvPr id="27" name="그림 5" descr="C:/Users/Admin1/AppData/Roaming/PolarisOffice/ETemp/5800_7652896/fImage1184522329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190" y="4009390"/>
            <a:ext cx="4129405" cy="1420495"/>
          </a:xfrm>
          <a:prstGeom prst="roundRect"/>
          <a:solidFill>
            <a:srgbClr val="EDEDED"/>
          </a:solidFill>
        </p:spPr>
      </p:pic>
      <p:sp>
        <p:nvSpPr>
          <p:cNvPr id="28" name="텍스트 상자 6"/>
          <p:cNvSpPr txBox="1">
            <a:spLocks/>
          </p:cNvSpPr>
          <p:nvPr/>
        </p:nvSpPr>
        <p:spPr>
          <a:xfrm rot="0">
            <a:off x="1263015" y="5530215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7" descr="C:/Users/Admin1/AppData/Roaming/PolarisOffice/ETemp/5800_7652896/fImage7932156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7460" y="1281430"/>
            <a:ext cx="2866390" cy="113093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32280" y="1965960"/>
            <a:ext cx="3594100" cy="958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96670" y="11976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2857500"/>
            <a:ext cx="41408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2352040"/>
            <a:ext cx="4145280" cy="228727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310640" y="479171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196975"/>
            <a:ext cx="4140835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340860" y="447040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64590" y="4516120"/>
            <a:ext cx="42138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</a:t>
            </a:r>
            <a:r>
              <a:rPr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07" descr="C:/Users/Admin1/AppData/Roaming/PolarisOffice/ETemp/5800_7652896/fImage6638220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7995" y="1445895"/>
            <a:ext cx="2771140" cy="89281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07835" y="2461260"/>
            <a:ext cx="4051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3" descr="C:/Users/Admin1/AppData/Roaming/PolarisOffice/ETemp/5800_7652896/fImage11287224238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558540"/>
            <a:ext cx="4034155" cy="166370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 rot="0">
            <a:off x="6813550" y="5314315"/>
            <a:ext cx="4045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4" descr="C:/Users/Admin1/AppData/Roaming/PolarisOffice/ETemp/5800_7652896/fImage173366153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9510" y="1454785"/>
            <a:ext cx="4236085" cy="2910205"/>
          </a:xfrm>
          <a:prstGeom prst="rect"/>
          <a:noFill/>
        </p:spPr>
      </p:pic>
      <p:pic>
        <p:nvPicPr>
          <p:cNvPr id="17" name="그림 10" descr="C:/Users/Admin1/AppData/Roaming/PolarisOffice/ETemp/5800_7652896/fImage5233157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45895"/>
            <a:ext cx="1106170" cy="89281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412355" y="2095500"/>
            <a:ext cx="3369310" cy="1651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23975" y="4424680"/>
            <a:ext cx="40735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39770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5880" y="1297305"/>
            <a:ext cx="2489200" cy="2975610"/>
          </a:xfrm>
          <a:prstGeom prst="roundRect"/>
          <a:solidFill>
            <a:srgbClr val="EDEDED"/>
          </a:solidFill>
        </p:spPr>
      </p:pic>
      <p:pic>
        <p:nvPicPr>
          <p:cNvPr id="38" name="그림 7" descr="C:/Users/Admin1/AppData/Roaming/PolarisOffice/ETemp/5800_7652896/fImage421642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97305"/>
            <a:ext cx="3966210" cy="2894965"/>
          </a:xfrm>
          <a:prstGeom prst="roundRect"/>
          <a:solidFill>
            <a:srgbClr val="EDEDED"/>
          </a:solidFill>
        </p:spPr>
      </p:pic>
      <p:pic>
        <p:nvPicPr>
          <p:cNvPr id="39" name="그림 10" descr="C:/Users/Admin1/AppData/Roaming/PolarisOffice/ETemp/5800_7652896/fImage40062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304030"/>
            <a:ext cx="3966210" cy="897890"/>
          </a:xfrm>
          <a:prstGeom prst="roundRect"/>
          <a:solidFill>
            <a:srgbClr val="EDEDED"/>
          </a:solidFill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9875" y="1783715"/>
            <a:ext cx="1306830" cy="1992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