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298" r:id="rId12"/>
  </p:sldMasterIdLst>
  <p:notesMasterIdLst>
    <p:notesMasterId r:id="rId14"/>
  </p:notesMasterIdLst>
  <p:sldIdLst>
    <p:sldId id="276" r:id="rId16"/>
    <p:sldId id="277" r:id="rId17"/>
    <p:sldId id="278" r:id="rId18"/>
    <p:sldId id="279" r:id="rId19"/>
    <p:sldId id="283" r:id="rId20"/>
    <p:sldId id="281" r:id="rId21"/>
    <p:sldId id="280" r:id="rId22"/>
    <p:sldId id="282" r:id="rId23"/>
    <p:sldId id="28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159789841.png"></Relationship><Relationship Id="rId8" Type="http://schemas.openxmlformats.org/officeDocument/2006/relationships/image" Target="../media/fImage44681028467.png"></Relationship><Relationship Id="rId9" Type="http://schemas.openxmlformats.org/officeDocument/2006/relationships/image" Target="../media/fImage30521036334.png"></Relationship><Relationship Id="rId10" Type="http://schemas.openxmlformats.org/officeDocument/2006/relationships/image" Target="../media/fImage45761066500.png"></Relationship><Relationship Id="rId11" Type="http://schemas.openxmlformats.org/officeDocument/2006/relationships/image" Target="../media/fImage47031079169.png"></Relationship><Relationship Id="rId12" Type="http://schemas.openxmlformats.org/officeDocument/2006/relationships/image" Target="../media/fImage78161935724.png"></Relationship><Relationship Id="rId13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9531911478.png"></Relationship><Relationship Id="rId3" Type="http://schemas.openxmlformats.org/officeDocument/2006/relationships/image" Target="../media/fImage43051929358.png"></Relationship><Relationship Id="rId4" Type="http://schemas.openxmlformats.org/officeDocument/2006/relationships/image" Target="../media/fImage153201956962.png"></Relationship><Relationship Id="rId5" Type="http://schemas.openxmlformats.org/officeDocument/2006/relationships/image" Target="../media/fImage137021964464.png"></Relationship><Relationship Id="rId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61052045705.png"></Relationship><Relationship Id="rId3" Type="http://schemas.openxmlformats.org/officeDocument/2006/relationships/image" Target="../media/fImage48482058145.png"></Relationship><Relationship Id="rId4" Type="http://schemas.openxmlformats.org/officeDocument/2006/relationships/image" Target="../media/fImage91272063281.png"></Relationship><Relationship Id="rId5" Type="http://schemas.openxmlformats.org/officeDocument/2006/relationships/image" Target="../media/fImage63202076827.png"></Relationship><Relationship Id="rId6" Type="http://schemas.openxmlformats.org/officeDocument/2006/relationships/image" Target="../media/fImage35452089961.png"></Relationship><Relationship Id="rId7" Type="http://schemas.openxmlformats.org/officeDocument/2006/relationships/image" Target="../media/fImage12569223491.png"></Relationship><Relationship Id="rId8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6372242995.png"></Relationship><Relationship Id="rId3" Type="http://schemas.openxmlformats.org/officeDocument/2006/relationships/image" Target="../media/fImage79902251942.png"></Relationship><Relationship Id="rId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6666117741.png"></Relationship><Relationship Id="rId3" Type="http://schemas.openxmlformats.org/officeDocument/2006/relationships/image" Target="../media/fImage549231828467.png"></Relationship><Relationship Id="rId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85062522382.png"></Relationship><Relationship Id="rId3" Type="http://schemas.openxmlformats.org/officeDocument/2006/relationships/image" Target="../media/fImage53842537421.png"></Relationship><Relationship Id="rId4" Type="http://schemas.openxmlformats.org/officeDocument/2006/relationships/image" Target="../media/fImage191472558716.png"></Relationship><Relationship Id="rId5" Type="http://schemas.openxmlformats.org/officeDocument/2006/relationships/image" Target="../media/fImage54382569718.png"></Relationship><Relationship Id="rId6" Type="http://schemas.openxmlformats.org/officeDocument/2006/relationships/image" Target="../media/fImage51232579895.png"></Relationship><Relationship Id="rId7" Type="http://schemas.openxmlformats.org/officeDocument/2006/relationships/image" Target="../media/fImage196022585447.png"></Relationship><Relationship Id="rId8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538602334827.png"></Relationship><Relationship Id="rId3" Type="http://schemas.openxmlformats.org/officeDocument/2006/relationships/image" Target="../media/fImage133022345436.png"></Relationship><Relationship Id="rId4" Type="http://schemas.openxmlformats.org/officeDocument/2006/relationships/image" Target="../media/fImage997442352391.png"></Relationship><Relationship Id="rId5" Type="http://schemas.openxmlformats.org/officeDocument/2006/relationships/image" Target="../media/fImage538602384604.png"></Relationship><Relationship Id="rId6" Type="http://schemas.openxmlformats.org/officeDocument/2006/relationships/image" Target="../media/fImage997442393902.png"></Relationship><Relationship Id="rId7" Type="http://schemas.openxmlformats.org/officeDocument/2006/relationships/image" Target="../media/fImage53860240153.png"></Relationship><Relationship Id="rId8" Type="http://schemas.openxmlformats.org/officeDocument/2006/relationships/image" Target="../media/fImage99744241292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20929936334.png"></Relationship><Relationship Id="rId4" Type="http://schemas.openxmlformats.org/officeDocument/2006/relationships/image" Target="../media/fImage208231766500.png"></Relationship><Relationship Id="rId5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89717341.png"></Relationship><Relationship Id="rId3" Type="http://schemas.openxmlformats.org/officeDocument/2006/relationships/image" Target="../media/fImage290551748467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876800" y="394335"/>
            <a:ext cx="24491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430020" y="4026535"/>
            <a:ext cx="389128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먼저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게임 오브젝트의 이름을 Character로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0020" y="1313180"/>
            <a:ext cx="1937385" cy="2586355"/>
          </a:xfrm>
          <a:prstGeom prst="roundRect"/>
          <a:solidFill>
            <a:srgbClr val="EDEDED"/>
          </a:solidFill>
        </p:spPr>
      </p:pic>
      <p:pic>
        <p:nvPicPr>
          <p:cNvPr id="14" name="그림 10" descr="C:/Users/Admin1/AppData/Roaming/PolarisOffice/ETemp/20632_8186048/fImage4468102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49345" y="1313180"/>
            <a:ext cx="1717040" cy="915670"/>
          </a:xfrm>
          <a:prstGeom prst="roundRect"/>
          <a:solidFill>
            <a:srgbClr val="EDEDED"/>
          </a:solidFill>
        </p:spPr>
      </p:pic>
      <p:pic>
        <p:nvPicPr>
          <p:cNvPr id="15" name="그림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24085" y="1560830"/>
            <a:ext cx="875665" cy="650875"/>
          </a:xfrm>
          <a:prstGeom prst="roundRect"/>
          <a:solidFill>
            <a:srgbClr val="EDEDED"/>
          </a:solidFill>
        </p:spPr>
      </p:pic>
      <p:sp>
        <p:nvSpPr>
          <p:cNvPr id="17" name="텍스트 상자 15"/>
          <p:cNvSpPr txBox="1">
            <a:spLocks/>
          </p:cNvSpPr>
          <p:nvPr/>
        </p:nvSpPr>
        <p:spPr>
          <a:xfrm rot="0">
            <a:off x="6821805" y="2344420"/>
            <a:ext cx="3877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CharacterControll이라는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16" descr="C:/Users/Admin1/AppData/Roaming/PolarisOffice/ETemp/20632_8186048/fImage45761066500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075" y="1313180"/>
            <a:ext cx="2380615" cy="944880"/>
          </a:xfrm>
          <a:prstGeom prst="roundRect"/>
          <a:solidFill>
            <a:srgbClr val="EDEDED"/>
          </a:solidFill>
        </p:spPr>
      </p:pic>
      <p:cxnSp>
        <p:nvCxnSpPr>
          <p:cNvPr id="16" name="도형 14"/>
          <p:cNvCxnSpPr>
            <a:stCxn id="15" idx="1"/>
          </p:cNvCxnSpPr>
          <p:nvPr/>
        </p:nvCxnSpPr>
        <p:spPr>
          <a:xfrm rot="0" flipH="1">
            <a:off x="8578850" y="1885950"/>
            <a:ext cx="1245870" cy="19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7" descr="C:/Users/Admin1/AppData/Roaming/PolarisOffice/ETemp/20632_8186048/fImage47031079169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3482975"/>
            <a:ext cx="3874770" cy="1248410"/>
          </a:xfrm>
          <a:prstGeom prst="roundRect"/>
          <a:solidFill>
            <a:srgbClr val="EDEDED"/>
          </a:solidFill>
        </p:spPr>
      </p:pic>
      <p:sp>
        <p:nvSpPr>
          <p:cNvPr id="20" name="텍스트 상자 18"/>
          <p:cNvSpPr txBox="1">
            <a:spLocks/>
          </p:cNvSpPr>
          <p:nvPr/>
        </p:nvSpPr>
        <p:spPr>
          <a:xfrm rot="0">
            <a:off x="6826885" y="4860290"/>
            <a:ext cx="3881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2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49345" y="2485390"/>
            <a:ext cx="1713865" cy="13950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876800" y="394335"/>
            <a:ext cx="24498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21765" y="4583430"/>
            <a:ext cx="3882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3D Object에서 Plane이라는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6826885" y="3754755"/>
            <a:ext cx="38811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오브젝트의 Rigidbody에 Use Gravity를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 Character 오브젝트가 중력에 대한 작용을 받습니다.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1765" y="1322070"/>
            <a:ext cx="1970405" cy="3059430"/>
          </a:xfrm>
          <a:prstGeom prst="roundRect"/>
          <a:solidFill>
            <a:srgbClr val="EDEDED"/>
          </a:solidFill>
        </p:spPr>
      </p:pic>
      <p:pic>
        <p:nvPicPr>
          <p:cNvPr id="22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57600" y="1313180"/>
            <a:ext cx="1713230" cy="890270"/>
          </a:xfrm>
          <a:prstGeom prst="rect"/>
          <a:noFill/>
        </p:spPr>
      </p:pic>
      <p:pic>
        <p:nvPicPr>
          <p:cNvPr id="23" name="그림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49980" y="2484755"/>
            <a:ext cx="1712595" cy="1905635"/>
          </a:xfrm>
          <a:prstGeom prst="roundRect"/>
          <a:solidFill>
            <a:srgbClr val="EDEDED"/>
          </a:solidFill>
        </p:spPr>
      </p:pic>
      <p:pic>
        <p:nvPicPr>
          <p:cNvPr id="24" name="그림 3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13180"/>
            <a:ext cx="3880485" cy="2312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876800" y="394335"/>
            <a:ext cx="24498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21765" y="4583430"/>
            <a:ext cx="39573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Cube를 생성하고 이름을 Obstacle로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6793230" y="2582545"/>
            <a:ext cx="39477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Zone Hurt 머티리얼을 Obstacle의 Mesh Renderer에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1765" y="1470025"/>
            <a:ext cx="1920875" cy="2986405"/>
          </a:xfrm>
          <a:prstGeom prst="roundRect"/>
          <a:solidFill>
            <a:srgbClr val="EDEDED"/>
          </a:solidFill>
        </p:spPr>
      </p:pic>
      <p:pic>
        <p:nvPicPr>
          <p:cNvPr id="22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33140" y="1463040"/>
            <a:ext cx="1854200" cy="948055"/>
          </a:xfrm>
          <a:prstGeom prst="rect"/>
          <a:noFill/>
        </p:spPr>
      </p:pic>
      <p:pic>
        <p:nvPicPr>
          <p:cNvPr id="23" name="그림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33140" y="2623820"/>
            <a:ext cx="1845945" cy="1832610"/>
          </a:xfrm>
          <a:prstGeom prst="roundRect"/>
          <a:solidFill>
            <a:srgbClr val="EDEDED"/>
          </a:solidFill>
        </p:spPr>
      </p:pic>
      <p:pic>
        <p:nvPicPr>
          <p:cNvPr id="24" name="그림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00" y="1474470"/>
            <a:ext cx="2574925" cy="995045"/>
          </a:xfrm>
          <a:prstGeom prst="rect"/>
          <a:noFill/>
        </p:spPr>
      </p:pic>
      <p:pic>
        <p:nvPicPr>
          <p:cNvPr id="25" name="그림 3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25685" y="1606550"/>
            <a:ext cx="805815" cy="755015"/>
          </a:xfrm>
          <a:prstGeom prst="roundRect"/>
          <a:solidFill>
            <a:srgbClr val="EDEDED"/>
          </a:solidFill>
        </p:spPr>
      </p:pic>
      <p:cxnSp>
        <p:nvCxnSpPr>
          <p:cNvPr id="26" name="도형 41"/>
          <p:cNvCxnSpPr>
            <a:stCxn id="25" idx="1"/>
          </p:cNvCxnSpPr>
          <p:nvPr/>
        </p:nvCxnSpPr>
        <p:spPr>
          <a:xfrm rot="0" flipH="1">
            <a:off x="9227820" y="1983740"/>
            <a:ext cx="698500" cy="1117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4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0690" y="3699510"/>
            <a:ext cx="3942080" cy="1829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876800" y="394335"/>
            <a:ext cx="24498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21765" y="3776980"/>
            <a:ext cx="39573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Start( ) 함수에서 Rigidbody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속도 변수와 방향 변수를 선언한 다음 마지막으로 조건을 설정할 수 있는 Boolean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5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1765" y="1596390"/>
            <a:ext cx="3949065" cy="2020570"/>
          </a:xfrm>
          <a:prstGeom prst="roundRect"/>
          <a:solidFill>
            <a:srgbClr val="EDEDED"/>
          </a:solidFill>
        </p:spPr>
      </p:pic>
      <p:pic>
        <p:nvPicPr>
          <p:cNvPr id="22" name="그림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597660"/>
            <a:ext cx="4032250" cy="2019300"/>
          </a:xfrm>
          <a:prstGeom prst="roundRect"/>
          <a:solidFill>
            <a:srgbClr val="EDEDED"/>
          </a:solidFill>
        </p:spPr>
      </p:pic>
      <p:sp>
        <p:nvSpPr>
          <p:cNvPr id="23" name="텍스트 상자 59"/>
          <p:cNvSpPr txBox="1">
            <a:spLocks/>
          </p:cNvSpPr>
          <p:nvPr/>
        </p:nvSpPr>
        <p:spPr>
          <a:xfrm rot="0">
            <a:off x="6805295" y="3773805"/>
            <a:ext cx="40354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Update( ) 함수에서 입력에 대한 정보를 방향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Space Bar와 condition이 활성화 상태이면 AddForce( ) 함수를 호출하도록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697095" y="402590"/>
            <a:ext cx="27971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6833235" y="3211195"/>
            <a:ext cx="390842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물리적인 충돌을 바닥과 했을 때 Boolean 변수를 활성화하여 Space Bar 입력을 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바닥과 충돌이 벗어났을 때 Boolean 변수를 비활성화하여 Space Bar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입력할 수 없도록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1426210" y="4039870"/>
            <a:ext cx="394525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물리적인 충돌을 감지하는 함수를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충돌했을 때, 충돌 중일 때, 충돌을 벗어났을 때 동작하는 함수를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8115" y="1479550"/>
            <a:ext cx="3942715" cy="2378075"/>
          </a:xfrm>
          <a:prstGeom prst="roundRect"/>
          <a:solidFill>
            <a:srgbClr val="EDEDED"/>
          </a:solidFill>
        </p:spPr>
      </p:pic>
      <p:pic>
        <p:nvPicPr>
          <p:cNvPr id="37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491615"/>
            <a:ext cx="3899535" cy="15100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97095" y="402590"/>
            <a:ext cx="27965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1412875" y="5181600"/>
            <a:ext cx="39579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이름을 Sensor라고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6837045" y="4069715"/>
            <a:ext cx="405447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Obstacle 오브젝트에 Sensor 오브젝트를 하위 오브젝트로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Sensor 오브젝트에 Box Collider를 추가하고 크기와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4145" y="1528445"/>
            <a:ext cx="1853565" cy="3501390"/>
          </a:xfrm>
          <a:prstGeom prst="roundRect"/>
          <a:solidFill>
            <a:srgbClr val="EDEDED"/>
          </a:solidFill>
        </p:spPr>
      </p:pic>
      <p:pic>
        <p:nvPicPr>
          <p:cNvPr id="27" name="그림 7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24885" y="1592580"/>
            <a:ext cx="1845945" cy="943610"/>
          </a:xfrm>
          <a:prstGeom prst="rect"/>
          <a:noFill/>
        </p:spPr>
      </p:pic>
      <p:pic>
        <p:nvPicPr>
          <p:cNvPr id="28" name="그림 7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16630" y="2676525"/>
            <a:ext cx="1845945" cy="2345055"/>
          </a:xfrm>
          <a:prstGeom prst="roundRect"/>
          <a:solidFill>
            <a:srgbClr val="EDEDED"/>
          </a:solidFill>
        </p:spPr>
      </p:pic>
      <p:pic>
        <p:nvPicPr>
          <p:cNvPr id="29" name="그림 8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539240"/>
            <a:ext cx="1675765" cy="729615"/>
          </a:xfrm>
          <a:prstGeom prst="rect"/>
          <a:noFill/>
        </p:spPr>
      </p:pic>
      <p:pic>
        <p:nvPicPr>
          <p:cNvPr id="30" name="그림 8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01405" y="1532255"/>
            <a:ext cx="2172335" cy="729615"/>
          </a:xfrm>
          <a:prstGeom prst="rect"/>
          <a:noFill/>
        </p:spPr>
      </p:pic>
      <p:pic>
        <p:nvPicPr>
          <p:cNvPr id="31" name="그림 8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045" y="2436495"/>
            <a:ext cx="4029075" cy="15462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697095" y="402590"/>
            <a:ext cx="27959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63040" y="2346960"/>
            <a:ext cx="395732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Addforce( )란?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오브젝트에 일정한 힘을 가해 가속도로 이동시키는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Rigidbody는 물리적인 속성을 가지고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 = ma 공식이 적용되어 같은 힘을 주었을 때 게임 오브젝트의 질량에 따라 가속도가 다르게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837045" y="3978910"/>
            <a:ext cx="403542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Character 오브젝트의 Rigidbody를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Constraints에 Freeze Rotation의 X, Y, Z를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6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3040" y="1828165"/>
            <a:ext cx="973455" cy="416560"/>
          </a:xfrm>
          <a:prstGeom prst="rect"/>
          <a:noFill/>
        </p:spPr>
      </p:pic>
      <p:pic>
        <p:nvPicPr>
          <p:cNvPr id="25" name="그림 6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599565"/>
            <a:ext cx="4041140" cy="2249805"/>
          </a:xfrm>
          <a:prstGeom prst="rect"/>
          <a:noFill/>
        </p:spPr>
      </p:pic>
      <p:pic>
        <p:nvPicPr>
          <p:cNvPr id="26" name="그림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43075" y="1421130"/>
            <a:ext cx="402590" cy="308610"/>
          </a:xfrm>
          <a:prstGeom prst="rect"/>
          <a:noFill/>
        </p:spPr>
      </p:pic>
      <p:pic>
        <p:nvPicPr>
          <p:cNvPr id="27" name="그림 6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5925" y="1816735"/>
            <a:ext cx="973455" cy="416560"/>
          </a:xfrm>
          <a:prstGeom prst="rect"/>
          <a:noFill/>
        </p:spPr>
      </p:pic>
      <p:pic>
        <p:nvPicPr>
          <p:cNvPr id="28" name="그림 6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44215" y="1417955"/>
            <a:ext cx="402590" cy="308610"/>
          </a:xfrm>
          <a:prstGeom prst="rect"/>
          <a:noFill/>
        </p:spPr>
      </p:pic>
      <p:pic>
        <p:nvPicPr>
          <p:cNvPr id="29" name="그림 7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49445" y="1821815"/>
            <a:ext cx="973455" cy="416560"/>
          </a:xfrm>
          <a:prstGeom prst="rect"/>
          <a:noFill/>
        </p:spPr>
      </p:pic>
      <p:pic>
        <p:nvPicPr>
          <p:cNvPr id="30" name="그림 7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37735" y="1423035"/>
            <a:ext cx="402590" cy="308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97095" y="402590"/>
            <a:ext cx="27971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6824345" y="3269615"/>
            <a:ext cx="425767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FixedUpdate에 RigidBody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MovePosition( ) 함수를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FixedUpdate에서는 기본값으로 0.02초를 주기로 실행되기 때문에 Time.fixedDeltaTime의 값으로 계산합니다.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6"/>
          <p:cNvSpPr txBox="1">
            <a:spLocks/>
          </p:cNvSpPr>
          <p:nvPr/>
        </p:nvSpPr>
        <p:spPr>
          <a:xfrm rot="0">
            <a:off x="1426210" y="3582035"/>
            <a:ext cx="39446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Static Collider : Rigidbody가 없는 상태로 항상 같은 위치에 있는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Dynamic Collider : Rigidbody가 있는 상태로 물리적인 충돌을 하는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89710"/>
            <a:ext cx="4267835" cy="1586865"/>
          </a:xfrm>
          <a:prstGeom prst="roundRect"/>
          <a:solidFill>
            <a:srgbClr val="EDEDED"/>
          </a:solidFill>
        </p:spPr>
      </p:pic>
      <p:pic>
        <p:nvPicPr>
          <p:cNvPr id="36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3195" y="1485900"/>
            <a:ext cx="3937635" cy="19227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697095" y="402590"/>
            <a:ext cx="27978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6816090" y="4657725"/>
            <a:ext cx="4258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Character 오브젝트를 선택하고 스크립트의 speed 변수의 값을 조정하여 게임을 실행합니다.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1434465" y="4105910"/>
            <a:ext cx="394525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물리적인 충돌을 하지 않는 충돌 함수를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Collider와 충돌했을 때 게임 오브젝트를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 descr="C:/Users/Admin1/AppData/Roaming/PolarisOffice/ETemp/6864_14126152/fImage1689717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8275" y="1340485"/>
            <a:ext cx="3932555" cy="2667000"/>
          </a:xfrm>
          <a:prstGeom prst="roundRect"/>
          <a:solidFill>
            <a:srgbClr val="EDEDED"/>
          </a:solidFill>
        </p:spPr>
      </p:pic>
      <p:pic>
        <p:nvPicPr>
          <p:cNvPr id="37" name="그림 4" descr="C:/Users/Admin1/AppData/Roaming/PolarisOffice/ETemp/6864_14126152/fImage2905517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61110"/>
            <a:ext cx="4265295" cy="3311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