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27" r:id="rId12"/>
  </p:sldMasterIdLst>
  <p:notesMasterIdLst>
    <p:notesMasterId r:id="rId14"/>
  </p:notesMasterIdLst>
  <p:sldIdLst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6" Type="http://schemas.openxmlformats.org/officeDocument/2006/relationships/image" Target="../media/fImage1850015041.png"></Relationship><Relationship Id="rId7" Type="http://schemas.openxmlformats.org/officeDocument/2006/relationships/image" Target="../media/fImage53011518467.png"></Relationship><Relationship Id="rId8" Type="http://schemas.openxmlformats.org/officeDocument/2006/relationships/image" Target="../media/fImage62891696334.png"></Relationship><Relationship Id="rId9" Type="http://schemas.openxmlformats.org/officeDocument/2006/relationships/image" Target="../media/fImage330251726500.png"></Relationship><Relationship Id="rId10" Type="http://schemas.openxmlformats.org/officeDocument/2006/relationships/image" Target="../media/fImage2236173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56262219358.png"></Relationship><Relationship Id="rId3" Type="http://schemas.openxmlformats.org/officeDocument/2006/relationships/image" Target="../media/fImage181912226962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763522541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image" Target="../media/fImage2255015541.png"></Relationship><Relationship Id="rId6" Type="http://schemas.openxmlformats.org/officeDocument/2006/relationships/image" Target="../media/fImage125901568467.png"></Relationship><Relationship Id="rId7" Type="http://schemas.openxmlformats.org/officeDocument/2006/relationships/image" Target="../media/fImage479118341.png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16425241.png"></Relationship><Relationship Id="rId3" Type="http://schemas.openxmlformats.org/officeDocument/2006/relationships/image" Target="../media/fImage31642538467.png"></Relationship><Relationship Id="rId4" Type="http://schemas.openxmlformats.org/officeDocument/2006/relationships/image" Target="../media/fImage126482546334.png"></Relationship><Relationship Id="rId5" Type="http://schemas.openxmlformats.org/officeDocument/2006/relationships/image" Target="../media/fImage71612576500.png"></Relationship><Relationship Id="rId6" Type="http://schemas.openxmlformats.org/officeDocument/2006/relationships/image" Target="../media/fImage72942589169.png"></Relationship><Relationship Id="rId7" Type="http://schemas.openxmlformats.org/officeDocument/2006/relationships/image" Target="../media/fImage425712635724.png"></Relationship><Relationship Id="rId8" Type="http://schemas.openxmlformats.org/officeDocument/2006/relationships/image" Target="../media/fImage66372641478.png"></Relationship><Relationship Id="rId9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9302839358.png"></Relationship><Relationship Id="rId3" Type="http://schemas.openxmlformats.org/officeDocument/2006/relationships/image" Target="../media/fImage130312846962.png"></Relationship><Relationship Id="rId4" Type="http://schemas.openxmlformats.org/officeDocument/2006/relationships/image" Target="../media/fImage133432854464.png"></Relationship><Relationship Id="rId5" Type="http://schemas.openxmlformats.org/officeDocument/2006/relationships/image" Target="../media/fImage133462865705.png"></Relationship><Relationship Id="rId6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85871675724.png"></Relationship><Relationship Id="rId3" Type="http://schemas.openxmlformats.org/officeDocument/2006/relationships/image" Target="../media/fImage172511681478.png"></Relationship><Relationship Id="rId4" Type="http://schemas.openxmlformats.org/officeDocument/2006/relationships/image" Target="../media/fImage73981759358.png"></Relationship><Relationship Id="rId5" Type="http://schemas.openxmlformats.org/officeDocument/2006/relationships/image" Target="../media/fImage191381786962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31171914464.png"></Relationship><Relationship Id="rId3" Type="http://schemas.openxmlformats.org/officeDocument/2006/relationships/image" Target="../media/fImage132661925705.png"></Relationship><Relationship Id="rId4" Type="http://schemas.openxmlformats.org/officeDocument/2006/relationships/image" Target="../media/fImage82341938145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80732063281.png"></Relationship><Relationship Id="rId3" Type="http://schemas.openxmlformats.org/officeDocument/2006/relationships/image" Target="../media/fImage191502126827.png"></Relationship><Relationship Id="rId4" Type="http://schemas.openxmlformats.org/officeDocument/2006/relationships/image" Target="../media/fImage87522139961.png"></Relationship><Relationship Id="rId5" Type="http://schemas.openxmlformats.org/officeDocument/2006/relationships/image" Target="../media/fImage21749216491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91382302995.png"></Relationship><Relationship Id="rId3" Type="http://schemas.openxmlformats.org/officeDocument/2006/relationships/image" Target="../media/fImage130442311942.png"></Relationship><Relationship Id="rId4" Type="http://schemas.openxmlformats.org/officeDocument/2006/relationships/image" Target="../media/fImage54982324827.png"></Relationship><Relationship Id="rId5" Type="http://schemas.openxmlformats.org/officeDocument/2006/relationships/image" Target="../media/fImage50872335436.png"></Relationship><Relationship Id="rId6" Type="http://schemas.openxmlformats.org/officeDocument/2006/relationships/image" Target="../media/fImage127142342391.png"></Relationship><Relationship Id="rId7" Type="http://schemas.openxmlformats.org/officeDocument/2006/relationships/image" Target="../media/fImage66722354604.png"></Relationship><Relationship Id="rId8" Type="http://schemas.openxmlformats.org/officeDocument/2006/relationships/image" Target="../media/fImage20932483902.png"></Relationship><Relationship Id="rId9" Type="http://schemas.openxmlformats.org/officeDocument/2006/relationships/notesSlide" Target="../notesSlides/notesSlide5.xml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2317250153.png"></Relationship><Relationship Id="rId3" Type="http://schemas.openxmlformats.org/officeDocument/2006/relationships/image" Target="../media/fImage13827252292.png"></Relationship><Relationship Id="rId4" Type="http://schemas.openxmlformats.org/officeDocument/2006/relationships/image" Target="../media/fImage285172542382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9118341.png"></Relationship><Relationship Id="rId3" Type="http://schemas.openxmlformats.org/officeDocument/2006/relationships/image" Target="../media/fImage130442311942.png"></Relationship><Relationship Id="rId4" Type="http://schemas.openxmlformats.org/officeDocument/2006/relationships/image" Target="../media/fImage107321858467.png"></Relationship><Relationship Id="rId5" Type="http://schemas.openxmlformats.org/officeDocument/2006/relationships/image" Target="../media/fImage6841187633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0891996500.png"></Relationship><Relationship Id="rId3" Type="http://schemas.openxmlformats.org/officeDocument/2006/relationships/image" Target="../media/fImage131582009169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68772095724.png"></Relationship><Relationship Id="rId3" Type="http://schemas.openxmlformats.org/officeDocument/2006/relationships/image" Target="../media/fImage132092101478.png"></Relationship><Relationship Id="rId4" Type="http://schemas.openxmlformats.org/officeDocument/2006/relationships/notesSlide" Target="../notesSlides/notesSlide9.xml"></Relationship><Relationship Id="rId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5090160"/>
            <a:ext cx="39585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280160"/>
            <a:ext cx="2679700" cy="3616960"/>
          </a:xfrm>
          <a:prstGeom prst="roundRect"/>
          <a:solidFill>
            <a:srgbClr val="EDEDED"/>
          </a:solidFill>
        </p:spPr>
      </p:pic>
      <p:pic>
        <p:nvPicPr>
          <p:cNvPr id="26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4015" y="1911985"/>
            <a:ext cx="1195070" cy="2345055"/>
          </a:xfrm>
          <a:prstGeom prst="roundRect"/>
          <a:solidFill>
            <a:srgbClr val="EDEDED"/>
          </a:solidFill>
        </p:spPr>
      </p:pic>
      <p:sp>
        <p:nvSpPr>
          <p:cNvPr id="28" name="텍스트 상자 9"/>
          <p:cNvSpPr txBox="1">
            <a:spLocks/>
          </p:cNvSpPr>
          <p:nvPr/>
        </p:nvSpPr>
        <p:spPr>
          <a:xfrm rot="0">
            <a:off x="6808470" y="3982085"/>
            <a:ext cx="41236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Lobby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LobbyManager 라는 스크립트를 생성하고 LobbyManager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4370" y="1188085"/>
            <a:ext cx="1367790" cy="1423035"/>
          </a:xfrm>
          <a:prstGeom prst="roundRect"/>
          <a:solidFill>
            <a:srgbClr val="EDEDED"/>
          </a:solidFill>
        </p:spPr>
      </p:pic>
      <p:pic>
        <p:nvPicPr>
          <p:cNvPr id="30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188720"/>
            <a:ext cx="2578100" cy="2694305"/>
          </a:xfrm>
          <a:prstGeom prst="roundRect"/>
          <a:solidFill>
            <a:srgbClr val="EDEDED"/>
          </a:solidFill>
        </p:spPr>
      </p:pic>
      <p:pic>
        <p:nvPicPr>
          <p:cNvPr id="31" name="그림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3775" y="3142615"/>
            <a:ext cx="741045" cy="740410"/>
          </a:xfrm>
          <a:prstGeom prst="roundRect"/>
          <a:solidFill>
            <a:srgbClr val="EDEDED"/>
          </a:solidFill>
        </p:spPr>
      </p:pic>
      <p:cxnSp>
        <p:nvCxnSpPr>
          <p:cNvPr id="32" name="도형 26"/>
          <p:cNvCxnSpPr>
            <a:stCxn id="31" idx="0"/>
            <a:endCxn id="29" idx="2"/>
          </p:cNvCxnSpPr>
          <p:nvPr/>
        </p:nvCxnSpPr>
        <p:spPr>
          <a:xfrm rot="0" flipH="1" flipV="1">
            <a:off x="10247630" y="2610485"/>
            <a:ext cx="6985" cy="532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4488180"/>
            <a:ext cx="41903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룸 목록을 갱신할 수 있는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룸 목록에서 Dictionary의 키값으로 선언된 룸이 삭제되었다면 룸 목록에 삭제하도록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285240" y="3657600"/>
            <a:ext cx="407733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룸을 생성하는 함수를 선언한 다음 반복문으로 Dictionary의 키값을 검색하여 키가 있다면 룸의 정보에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룸을 동적으로 생성하고 위치를 설정한 다음 Infomation 스크립트의 SetInfo( ) 함수를 가져와서 매개변수에 값을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9050" y="1247140"/>
            <a:ext cx="4081780" cy="2270125"/>
          </a:xfrm>
          <a:prstGeom prst="rect"/>
          <a:noFill/>
        </p:spPr>
      </p:pic>
      <p:pic>
        <p:nvPicPr>
          <p:cNvPr id="57" name="그림 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245235"/>
            <a:ext cx="4185920" cy="3070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5050155"/>
            <a:ext cx="41922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LobbyManager 스크립트에 각각의 Button과 InputFiled 그리고 Project 폴더에 Prefab 폴더에 있는 Room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267460" y="3934460"/>
            <a:ext cx="410400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룸에 입장했을 때 실패했을 때 호출되는 함수를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룸 목록에 변경 사항이 있을 때 호출되는 함수를 선언하고 룸 생성 함수와 룸 삭제 함수 그리고 룸 목록을 갱신하는 함수를 호출합니다.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0160" y="1301750"/>
            <a:ext cx="4091305" cy="2513330"/>
          </a:xfrm>
          <a:prstGeom prst="rect"/>
          <a:noFill/>
        </p:spPr>
      </p:pic>
      <p:pic>
        <p:nvPicPr>
          <p:cNvPr id="5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1301115"/>
            <a:ext cx="4205605" cy="1909445"/>
          </a:xfrm>
          <a:prstGeom prst="roundRect"/>
          <a:solidFill>
            <a:srgbClr val="EDEDED"/>
          </a:solidFill>
        </p:spPr>
      </p:pic>
      <p:pic>
        <p:nvPicPr>
          <p:cNvPr id="53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3339465"/>
            <a:ext cx="1486535" cy="1614170"/>
          </a:xfrm>
          <a:prstGeom prst="roundRect"/>
          <a:solidFill>
            <a:srgbClr val="EDEDED"/>
          </a:solidFill>
        </p:spPr>
      </p:pic>
      <p:pic>
        <p:nvPicPr>
          <p:cNvPr id="59" name="그림 1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9150" y="3333750"/>
            <a:ext cx="2556510" cy="1624965"/>
          </a:xfrm>
          <a:prstGeom prst="roundRect"/>
          <a:solidFill>
            <a:srgbClr val="EDEDED"/>
          </a:solidFill>
        </p:spPr>
      </p:pic>
      <p:cxnSp>
        <p:nvCxnSpPr>
          <p:cNvPr id="58" name="도형 12"/>
          <p:cNvCxnSpPr/>
          <p:nvPr/>
        </p:nvCxnSpPr>
        <p:spPr>
          <a:xfrm rot="0" flipV="1">
            <a:off x="7819390" y="3056890"/>
            <a:ext cx="3108960" cy="1420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14"/>
          <p:cNvCxnSpPr/>
          <p:nvPr/>
        </p:nvCxnSpPr>
        <p:spPr>
          <a:xfrm rot="0" flipV="1">
            <a:off x="9187815" y="2849245"/>
            <a:ext cx="1732280" cy="8832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8"/>
          <p:cNvCxnSpPr/>
          <p:nvPr/>
        </p:nvCxnSpPr>
        <p:spPr>
          <a:xfrm rot="0" flipV="1">
            <a:off x="7706995" y="2606675"/>
            <a:ext cx="3213100" cy="12649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9"/>
          <p:cNvCxnSpPr/>
          <p:nvPr/>
        </p:nvCxnSpPr>
        <p:spPr>
          <a:xfrm rot="0" flipV="1">
            <a:off x="7810500" y="2372995"/>
            <a:ext cx="3109595" cy="15938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10"/>
          <p:cNvCxnSpPr/>
          <p:nvPr/>
        </p:nvCxnSpPr>
        <p:spPr>
          <a:xfrm rot="0" flipV="1">
            <a:off x="7819390" y="2156460"/>
            <a:ext cx="3108960" cy="1939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11"/>
          <p:cNvCxnSpPr/>
          <p:nvPr/>
        </p:nvCxnSpPr>
        <p:spPr>
          <a:xfrm rot="0" flipV="1">
            <a:off x="7810500" y="1939925"/>
            <a:ext cx="3100705" cy="22606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5050155"/>
            <a:ext cx="41929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그다음으로 Project에서 Create를 선택하고 Scene을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이름은 Photon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sz="1800">
                <a:latin typeface="맑은 고딕" charset="0"/>
                <a:ea typeface="맑은 고딕" charset="0"/>
              </a:rPr>
              <a:t>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"/>
          <p:cNvSpPr txBox="1">
            <a:spLocks/>
          </p:cNvSpPr>
          <p:nvPr/>
        </p:nvSpPr>
        <p:spPr>
          <a:xfrm rot="0">
            <a:off x="1238250" y="4227195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Room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Join</a:t>
            </a:r>
            <a:r>
              <a:rPr sz="1800">
                <a:latin typeface="맑은 고딕" charset="0"/>
                <a:ea typeface="맑은 고딕" charset="0"/>
              </a:rPr>
              <a:t> Button</a:t>
            </a:r>
            <a:r>
              <a:rPr lang="ko-KR" sz="1800">
                <a:latin typeface="맑은 고딕" charset="0"/>
                <a:ea typeface="맑은 고딕" charset="0"/>
              </a:rPr>
              <a:t>과 Room Create Button의</a:t>
            </a:r>
            <a:r>
              <a:rPr sz="1800">
                <a:latin typeface="맑은 고딕" charset="0"/>
                <a:ea typeface="맑은 고딕" charset="0"/>
              </a:rPr>
              <a:t> On Click( ) 함수에 이벤트를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Button 오브젝트의 </a:t>
            </a:r>
            <a:r>
              <a:rPr sz="1800">
                <a:latin typeface="맑은 고딕" charset="0"/>
                <a:ea typeface="맑은 고딕" charset="0"/>
              </a:rPr>
              <a:t>On Click( ) 함수</a:t>
            </a:r>
            <a:r>
              <a:rPr lang="ko-KR" sz="1800">
                <a:latin typeface="맑은 고딕" charset="0"/>
                <a:ea typeface="맑은 고딕" charset="0"/>
              </a:rPr>
              <a:t>에 LobbyManager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2" descr="C:/Users/Admin1/AppData/Roaming/PolarisOffice/ETemp/14736_18526208/fImage3164252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81275" y="2005965"/>
            <a:ext cx="2766060" cy="668020"/>
          </a:xfrm>
          <a:prstGeom prst="roundRect"/>
          <a:solidFill>
            <a:srgbClr val="EDEDED"/>
          </a:solidFill>
        </p:spPr>
      </p:pic>
      <p:pic>
        <p:nvPicPr>
          <p:cNvPr id="63" name="그림 3" descr="C:/Users/Admin1/AppData/Roaming/PolarisOffice/ETemp/14736_18526208/fImage3164253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85720" y="1256030"/>
            <a:ext cx="2766060" cy="662305"/>
          </a:xfrm>
          <a:prstGeom prst="roundRect"/>
          <a:solidFill>
            <a:srgbClr val="EDEDED"/>
          </a:solidFill>
        </p:spPr>
      </p:pic>
      <p:pic>
        <p:nvPicPr>
          <p:cNvPr id="64" name="그림 4" descr="C:/Users/Admin1/AppData/Roaming/PolarisOffice/ETemp/14736_18526208/fImage12648254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249045"/>
            <a:ext cx="1183640" cy="1419860"/>
          </a:xfrm>
          <a:prstGeom prst="roundRect"/>
          <a:solidFill>
            <a:srgbClr val="EDEDED"/>
          </a:solidFill>
        </p:spPr>
      </p:pic>
      <p:pic>
        <p:nvPicPr>
          <p:cNvPr id="66" name="그림 11" descr="C:/Users/Admin1/AppData/Roaming/PolarisOffice/ETemp/14736_18526208/fImage716125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2774315"/>
            <a:ext cx="4124325" cy="651510"/>
          </a:xfrm>
          <a:prstGeom prst="roundRect"/>
          <a:solidFill>
            <a:srgbClr val="EDEDED"/>
          </a:solidFill>
        </p:spPr>
      </p:pic>
      <p:pic>
        <p:nvPicPr>
          <p:cNvPr id="67" name="그림 14" descr="C:/Users/Admin1/AppData/Roaming/PolarisOffice/ETemp/14736_18526208/fImage729425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527425"/>
            <a:ext cx="4123690" cy="638175"/>
          </a:xfrm>
          <a:prstGeom prst="roundRect"/>
          <a:solidFill>
            <a:srgbClr val="EDEDED"/>
          </a:solidFill>
        </p:spPr>
      </p:pic>
      <p:cxnSp>
        <p:nvCxnSpPr>
          <p:cNvPr id="68" name="도형 17"/>
          <p:cNvCxnSpPr/>
          <p:nvPr/>
        </p:nvCxnSpPr>
        <p:spPr>
          <a:xfrm rot="0">
            <a:off x="2063750" y="1857375"/>
            <a:ext cx="381635" cy="2043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18"/>
          <p:cNvCxnSpPr/>
          <p:nvPr/>
        </p:nvCxnSpPr>
        <p:spPr>
          <a:xfrm rot="0">
            <a:off x="1968500" y="1725295"/>
            <a:ext cx="466090" cy="1423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20" descr="C:/Users/Admin1/AppData/Roaming/PolarisOffice/ETemp/14736_18526208/fImage42571263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263650"/>
            <a:ext cx="4137660" cy="2727960"/>
          </a:xfrm>
          <a:prstGeom prst="rect"/>
          <a:noFill/>
        </p:spPr>
      </p:pic>
      <p:pic>
        <p:nvPicPr>
          <p:cNvPr id="71" name="그림 21" descr="C:/Users/Admin1/AppData/Roaming/PolarisOffice/ETemp/14736_18526208/fImage6637264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4114800"/>
            <a:ext cx="4139565" cy="886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1238250" y="4436745"/>
            <a:ext cx="41249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Room </a:t>
            </a:r>
            <a:r>
              <a:rPr lang="ko-KR" sz="1800">
                <a:latin typeface="맑은 고딕" charset="0"/>
                <a:ea typeface="맑은 고딕" charset="0"/>
              </a:rPr>
              <a:t>Person InputField와</a:t>
            </a:r>
            <a:r>
              <a:rPr lang="ko-KR" sz="1800">
                <a:latin typeface="맑은 고딕" charset="0"/>
                <a:ea typeface="맑은 고딕" charset="0"/>
              </a:rPr>
              <a:t> Room </a:t>
            </a:r>
            <a:r>
              <a:rPr lang="ko-KR" sz="1800">
                <a:latin typeface="맑은 고딕" charset="0"/>
                <a:ea typeface="맑은 고딕" charset="0"/>
              </a:rPr>
              <a:t>Name InputField</a:t>
            </a:r>
            <a:r>
              <a:rPr lang="ko-KR" sz="1800">
                <a:latin typeface="맑은 고딕" charset="0"/>
                <a:ea typeface="맑은 고딕" charset="0"/>
              </a:rPr>
              <a:t>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앵커와 </a:t>
            </a:r>
            <a:r>
              <a:rPr lang="ko-KR" sz="1800">
                <a:latin typeface="맑은 고딕" charset="0"/>
                <a:ea typeface="맑은 고딕" charset="0"/>
              </a:rPr>
              <a:t>크기를 설정한 다음 위치를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28"/>
          <p:cNvSpPr txBox="1">
            <a:spLocks/>
          </p:cNvSpPr>
          <p:nvPr/>
        </p:nvSpPr>
        <p:spPr>
          <a:xfrm rot="0">
            <a:off x="6822440" y="5266055"/>
            <a:ext cx="41725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File에서 Build Settings를 선택하고 Photon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sz="1800">
                <a:latin typeface="맑은 고딕" charset="0"/>
                <a:ea typeface="맑은 고딕" charset="0"/>
              </a:rPr>
              <a:t> 씬을 Scenes in Build에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29" descr="C:/Users/Admin1/AppData/Roaming/PolarisOffice/ETemp/14736_18526208/fImage7930283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250950"/>
            <a:ext cx="4146550" cy="2299970"/>
          </a:xfrm>
          <a:prstGeom prst="rect"/>
          <a:noFill/>
        </p:spPr>
      </p:pic>
      <p:pic>
        <p:nvPicPr>
          <p:cNvPr id="64" name="그림 30" descr="C:/Users/Admin1/AppData/Roaming/PolarisOffice/ETemp/14736_18526208/fImage13031284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686175"/>
            <a:ext cx="4149090" cy="1477010"/>
          </a:xfrm>
          <a:prstGeom prst="roundRect"/>
          <a:solidFill>
            <a:srgbClr val="EDEDED"/>
          </a:solidFill>
        </p:spPr>
      </p:pic>
      <p:pic>
        <p:nvPicPr>
          <p:cNvPr id="65" name="그림 33" descr="C:/Users/Admin1/AppData/Roaming/PolarisOffice/ETemp/14736_18526208/fImage13343285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257300"/>
            <a:ext cx="4124960" cy="1467485"/>
          </a:xfrm>
          <a:prstGeom prst="roundRect"/>
          <a:solidFill>
            <a:srgbClr val="EDEDED"/>
          </a:solidFill>
        </p:spPr>
      </p:pic>
      <p:pic>
        <p:nvPicPr>
          <p:cNvPr id="66" name="그림 36" descr="C:/Users/Admin1/AppData/Roaming/PolarisOffice/ETemp/14736_18526208/fImage13346286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2867025"/>
            <a:ext cx="4120515" cy="14674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5181600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Texture에 In the woods 텍스처를 선택하고 Ground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377950"/>
            <a:ext cx="4140200" cy="1565275"/>
          </a:xfrm>
          <a:prstGeom prst="roundRect"/>
          <a:solidFill>
            <a:srgbClr val="EDEDED"/>
          </a:solidFill>
        </p:spPr>
      </p:pic>
      <p:pic>
        <p:nvPicPr>
          <p:cNvPr id="30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117850"/>
            <a:ext cx="4149090" cy="1920875"/>
          </a:xfrm>
          <a:prstGeom prst="roundRect"/>
          <a:solidFill>
            <a:srgbClr val="EDEDED"/>
          </a:solidFill>
        </p:spPr>
      </p:pic>
      <p:pic>
        <p:nvPicPr>
          <p:cNvPr id="31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6600" y="1837055"/>
            <a:ext cx="1397000" cy="2569845"/>
          </a:xfrm>
          <a:prstGeom prst="roundRect"/>
          <a:solidFill>
            <a:srgbClr val="EDEDED"/>
          </a:solidFill>
        </p:spPr>
      </p:pic>
      <p:pic>
        <p:nvPicPr>
          <p:cNvPr id="32" name="그림 2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63650"/>
            <a:ext cx="2577465" cy="3757930"/>
          </a:xfrm>
          <a:prstGeom prst="roundRect"/>
          <a:solidFill>
            <a:srgbClr val="EDEDED"/>
          </a:solidFill>
        </p:spPr>
      </p:pic>
      <p:sp>
        <p:nvSpPr>
          <p:cNvPr id="33" name="텍스트 상자 32"/>
          <p:cNvSpPr txBox="1">
            <a:spLocks/>
          </p:cNvSpPr>
          <p:nvPr/>
        </p:nvSpPr>
        <p:spPr>
          <a:xfrm rot="0">
            <a:off x="6821805" y="5179060"/>
            <a:ext cx="41935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 2개를 생성하고 각각 Room Join 이라는 이름과 Room Create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13485" y="4907280"/>
            <a:ext cx="41573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Room Join Button과 Room Create Button을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21805" y="4904105"/>
            <a:ext cx="41935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Room Join Button과 Room Create Button의 하위 오브젝트의 텍스트 이름을 Room Join Text와 Room Create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261745"/>
            <a:ext cx="4143375" cy="1598295"/>
          </a:xfrm>
          <a:prstGeom prst="roundRect"/>
          <a:solidFill>
            <a:srgbClr val="EDEDED"/>
          </a:solidFill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3121660"/>
            <a:ext cx="4156710" cy="1592580"/>
          </a:xfrm>
          <a:prstGeom prst="roundRect"/>
          <a:solidFill>
            <a:srgbClr val="EDEDED"/>
          </a:solidFill>
        </p:spPr>
      </p:pic>
      <p:pic>
        <p:nvPicPr>
          <p:cNvPr id="36" name="그림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255395"/>
            <a:ext cx="4185920" cy="34671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13485" y="4350385"/>
            <a:ext cx="41656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Room Person이라는 이름과 Room Name이라는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5461000"/>
            <a:ext cx="42068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1704340"/>
            <a:ext cx="1339215" cy="2003425"/>
          </a:xfrm>
          <a:prstGeom prst="roundRect"/>
          <a:solidFill>
            <a:srgbClr val="EDEDED"/>
          </a:solidFill>
        </p:spPr>
      </p:pic>
      <p:pic>
        <p:nvPicPr>
          <p:cNvPr id="38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310" y="1259205"/>
            <a:ext cx="2647950" cy="2906395"/>
          </a:xfrm>
          <a:prstGeom prst="roundRect"/>
          <a:solidFill>
            <a:srgbClr val="EDEDED"/>
          </a:solidFill>
        </p:spPr>
      </p:pic>
      <p:pic>
        <p:nvPicPr>
          <p:cNvPr id="39" name="그림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18015" y="1877695"/>
            <a:ext cx="1486535" cy="2853055"/>
          </a:xfrm>
          <a:prstGeom prst="roundRect"/>
          <a:solidFill>
            <a:srgbClr val="EDEDED"/>
          </a:solidFill>
        </p:spPr>
      </p:pic>
      <p:pic>
        <p:nvPicPr>
          <p:cNvPr id="40" name="그림 6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255395"/>
            <a:ext cx="2467610" cy="4074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9995" y="4367530"/>
            <a:ext cx="41910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Content 오브젝트에 Vertical Layout Group 컴포넌트와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Content Size Fitter의 Vertical Fit을 Min Size로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33235" y="4363720"/>
            <a:ext cx="42068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Room이라는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Infomation 스크립트를 생성하고 Room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63650"/>
            <a:ext cx="2577465" cy="2976880"/>
          </a:xfrm>
          <a:prstGeom prst="roundRect"/>
          <a:solidFill>
            <a:srgbClr val="EDEDED"/>
          </a:solidFill>
        </p:spPr>
      </p:pic>
      <p:pic>
        <p:nvPicPr>
          <p:cNvPr id="43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6435" y="1272540"/>
            <a:ext cx="1432560" cy="1878965"/>
          </a:xfrm>
          <a:prstGeom prst="roundRect"/>
          <a:solidFill>
            <a:srgbClr val="EDEDED"/>
          </a:solidFill>
        </p:spPr>
      </p:pic>
      <p:pic>
        <p:nvPicPr>
          <p:cNvPr id="44" name="그림 7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1010" y="1256665"/>
            <a:ext cx="2423795" cy="971550"/>
          </a:xfrm>
          <a:prstGeom prst="roundRect"/>
          <a:solidFill>
            <a:srgbClr val="EDEDED"/>
          </a:solidFill>
        </p:spPr>
      </p:pic>
      <p:pic>
        <p:nvPicPr>
          <p:cNvPr id="45" name="그림 7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1645" y="2360930"/>
            <a:ext cx="2419350" cy="981710"/>
          </a:xfrm>
          <a:prstGeom prst="roundRect"/>
          <a:solidFill>
            <a:srgbClr val="EDEDED"/>
          </a:solidFill>
        </p:spPr>
      </p:pic>
      <p:pic>
        <p:nvPicPr>
          <p:cNvPr id="46" name="그림 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1272540"/>
            <a:ext cx="1560195" cy="2059940"/>
          </a:xfrm>
          <a:prstGeom prst="roundRect"/>
          <a:solidFill>
            <a:srgbClr val="EDEDED"/>
          </a:solidFill>
        </p:spPr>
      </p:pic>
      <p:pic>
        <p:nvPicPr>
          <p:cNvPr id="47" name="그림 8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491230"/>
            <a:ext cx="4179570" cy="815340"/>
          </a:xfrm>
          <a:prstGeom prst="roundRect"/>
          <a:solidFill>
            <a:srgbClr val="EDEDED"/>
          </a:solidFill>
        </p:spPr>
      </p:pic>
      <p:pic>
        <p:nvPicPr>
          <p:cNvPr id="48" name="그림 8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75850" y="3451225"/>
            <a:ext cx="657225" cy="780415"/>
          </a:xfrm>
          <a:prstGeom prst="roundRect"/>
          <a:solidFill>
            <a:srgbClr val="EDEDED"/>
          </a:solidFill>
        </p:spPr>
      </p:pic>
      <p:cxnSp>
        <p:nvCxnSpPr>
          <p:cNvPr id="49" name="도형 88"/>
          <p:cNvCxnSpPr>
            <a:stCxn id="48" idx="0"/>
          </p:cNvCxnSpPr>
          <p:nvPr/>
        </p:nvCxnSpPr>
        <p:spPr>
          <a:xfrm rot="0" flipH="1" flipV="1">
            <a:off x="10299700" y="2684780"/>
            <a:ext cx="5080" cy="7670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3618865"/>
            <a:ext cx="414083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Infomation 스크립트에서 텍스트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룸에 대한 정보를 표시하는 SetInfo(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SetInfo( ) 함수는 룸의 이름과 현재 접속한 인원 수 그리고 최대로 방에 접속할 수 있는 인원 수를 표시합니다.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3897630"/>
            <a:ext cx="420687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Room Button의 하위 오브젝트 텍스트의 이름을 Infomation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Room 오브젝트에 있는 Infomation 스크립트의 Room Data에 Infomation Text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8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243330"/>
            <a:ext cx="4138930" cy="2315210"/>
          </a:xfrm>
          <a:prstGeom prst="roundRect"/>
          <a:solidFill>
            <a:srgbClr val="EDEDED"/>
          </a:solidFill>
        </p:spPr>
      </p:pic>
      <p:pic>
        <p:nvPicPr>
          <p:cNvPr id="45" name="그림 9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1243330"/>
            <a:ext cx="1097915" cy="2531110"/>
          </a:xfrm>
          <a:prstGeom prst="roundRect"/>
          <a:solidFill>
            <a:srgbClr val="EDEDED"/>
          </a:solidFill>
        </p:spPr>
      </p:pic>
      <p:pic>
        <p:nvPicPr>
          <p:cNvPr id="46" name="그림 9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1238885"/>
            <a:ext cx="3006090" cy="25450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63650" y="2596515"/>
            <a:ext cx="40995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Room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3116580"/>
            <a:ext cx="4207510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InputField 변수와 Button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룸 오브젝트를 생성하기 위해 GameObject 변수와 룸의 위치를 설정하기 위한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룸에 대한 정보를 확인하기 위해 Dictionary를 선언하고 룸의 이름과 룸의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84805" y="1251585"/>
            <a:ext cx="2480945" cy="1268095"/>
          </a:xfrm>
          <a:prstGeom prst="roundRect"/>
          <a:solidFill>
            <a:srgbClr val="EDEDED"/>
          </a:solidFill>
        </p:spPr>
      </p:pic>
      <p:pic>
        <p:nvPicPr>
          <p:cNvPr id="48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650" y="1247775"/>
            <a:ext cx="1433195" cy="1271270"/>
          </a:xfrm>
          <a:prstGeom prst="roundRect"/>
          <a:solidFill>
            <a:srgbClr val="EDEDED"/>
          </a:solidFill>
        </p:spPr>
      </p:pic>
      <p:pic>
        <p:nvPicPr>
          <p:cNvPr id="49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7460" y="3660775"/>
            <a:ext cx="4095115" cy="1285875"/>
          </a:xfrm>
          <a:prstGeom prst="roundRect"/>
          <a:solidFill>
            <a:srgbClr val="EDEDED"/>
          </a:solidFill>
        </p:spPr>
      </p:pic>
      <p:sp>
        <p:nvSpPr>
          <p:cNvPr id="50" name="텍스트 상자 9"/>
          <p:cNvSpPr txBox="1">
            <a:spLocks/>
          </p:cNvSpPr>
          <p:nvPr/>
        </p:nvSpPr>
        <p:spPr>
          <a:xfrm rot="0">
            <a:off x="1260475" y="5053965"/>
            <a:ext cx="40995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LobbyManager 스크립트에서 MonoBehaviourPunCallbacks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1256030"/>
            <a:ext cx="4203065" cy="1695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791960" y="3665220"/>
            <a:ext cx="420751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룸을 생성하는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룸을 생성하기 위해 옵션을 설정하고 룸에 접속할 수 있는 인원수와 룸의 오픈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로비에서 현재 룸에 대한 노출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285240" y="3665855"/>
            <a:ext cx="410210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Update( ) 함수에서 룸의 이름을 입력하지 않으면 룸에 참가하는 Button을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룸의 이름과 룸에 접속할 수 있는 인원을 입력하지 않으면 룸을 생성하는 Button을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5875" y="1256665"/>
            <a:ext cx="4101465" cy="2285365"/>
          </a:xfrm>
          <a:prstGeom prst="rect"/>
          <a:noFill/>
        </p:spPr>
      </p:pic>
      <p:pic>
        <p:nvPicPr>
          <p:cNvPr id="53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1255395"/>
            <a:ext cx="4203065" cy="2278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16725" y="4488180"/>
            <a:ext cx="41738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반복문으로 룸의 위치를 확인하고 룸을 전체적으로 삭제하는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룸에 입장했을 때 Phton Game 씬으로 넘어가는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285240" y="3940175"/>
            <a:ext cx="410210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룸의 이름을 입력하고 룸에 참가하는 함수를 선언한 다음 룸이 생성되었을 때 호출되는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룸이 정상적으로 생성되었다면 Debug.Log( )에 Created Room이라는 로그를 출력하도록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7780" y="1256665"/>
            <a:ext cx="4099560" cy="2501265"/>
          </a:xfrm>
          <a:prstGeom prst="rect"/>
          <a:noFill/>
        </p:spPr>
      </p:pic>
      <p:pic>
        <p:nvPicPr>
          <p:cNvPr id="55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51585"/>
            <a:ext cx="4173855" cy="31546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