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9" r:id="rId12"/>
  </p:sldMasterIdLst>
  <p:notesMasterIdLst>
    <p:notesMasterId r:id="rId14"/>
  </p:notesMasterIdLst>
  <p:sldIdLst>
    <p:sldId id="309" r:id="rId16"/>
    <p:sldId id="307" r:id="rId17"/>
    <p:sldId id="31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29614041.png"></Relationship><Relationship Id="rId3" Type="http://schemas.openxmlformats.org/officeDocument/2006/relationships/image" Target="../media/fImage159781438467.png"></Relationship><Relationship Id="rId4" Type="http://schemas.openxmlformats.org/officeDocument/2006/relationships/image" Target="../media/fImage107332741942.png"></Relationship><Relationship Id="rId5" Type="http://schemas.openxmlformats.org/officeDocument/2006/relationships/image" Target="../media/fImage89511486334.png"></Relationship><Relationship Id="rId6" Type="http://schemas.openxmlformats.org/officeDocument/2006/relationships/image" Target="../media/fImage21881546500.png"></Relationship><Relationship Id="rId7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07332741942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9" Type="http://schemas.openxmlformats.org/officeDocument/2006/relationships/image" Target="../media/fImage42981575724.png"></Relationship><Relationship Id="rId10" Type="http://schemas.openxmlformats.org/officeDocument/2006/relationships/image" Target="../media/fImage12849159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3391729358.png"></Relationship><Relationship Id="rId3" Type="http://schemas.openxmlformats.org/officeDocument/2006/relationships/image" Target="../media/fImage159531756962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36791775705.png"></Relationship><Relationship Id="rId6" Type="http://schemas.openxmlformats.org/officeDocument/2006/relationships/image" Target="../media/fImage75771818145.png"></Relationship><Relationship Id="rId7" Type="http://schemas.openxmlformats.org/officeDocument/2006/relationships/image" Target="../media/fImage43411823281.png"></Relationship><Relationship Id="rId8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4" name="그림 1" descr="C:/Users/Admin1/AppData/Roaming/PolarisOffice/ETemp/18272_9606240/fImage429614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7815" y="1400810"/>
            <a:ext cx="1237615" cy="978535"/>
          </a:xfrm>
          <a:prstGeom prst="roundRect"/>
          <a:solidFill>
            <a:srgbClr val="EDEDED"/>
          </a:solidFill>
        </p:spPr>
      </p:pic>
      <p:pic>
        <p:nvPicPr>
          <p:cNvPr id="25" name="그림 5" descr="C:/Users/Admin1/AppData/Roaming/PolarisOffice/ETemp/18272_9606240/fImage1597814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3200" y="1399540"/>
            <a:ext cx="2436495" cy="2069465"/>
          </a:xfrm>
          <a:prstGeom prst="roundRect"/>
          <a:solidFill>
            <a:srgbClr val="EDEDED"/>
          </a:solidFill>
        </p:spPr>
      </p:pic>
      <p:sp>
        <p:nvSpPr>
          <p:cNvPr id="26" name="텍스트 상자 6"/>
          <p:cNvSpPr txBox="1">
            <a:spLocks/>
          </p:cNvSpPr>
          <p:nvPr/>
        </p:nvSpPr>
        <p:spPr>
          <a:xfrm rot="0">
            <a:off x="1456055" y="3550920"/>
            <a:ext cx="389191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먼저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PhotonControl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1" descr="C:/Users/Admin1/AppData/Roaming/PolarisOffice/ETemp/18272_9606240/fImage10733274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3350"/>
            <a:ext cx="1453515" cy="1823085"/>
          </a:xfrm>
          <a:prstGeom prst="roundRect"/>
          <a:solidFill>
            <a:srgbClr val="EDEDED"/>
          </a:solidFill>
        </p:spPr>
      </p:pic>
      <p:pic>
        <p:nvPicPr>
          <p:cNvPr id="28" name="그림 12" descr="C:/Users/Admin1/AppData/Roaming/PolarisOffice/ETemp/18272_9606240/fImage895114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090" y="1398905"/>
            <a:ext cx="2249805" cy="1836420"/>
          </a:xfrm>
          <a:prstGeom prst="rect"/>
          <a:noFill/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3277235"/>
            <a:ext cx="39033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</a:t>
            </a:r>
            <a:r>
              <a:rPr lang="ko-KR" sz="1800">
                <a:latin typeface="맑은 고딕" charset="0"/>
                <a:ea typeface="맑은 고딕" charset="0"/>
              </a:rPr>
              <a:t>게 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연결(동기화)될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2" descr="C:/Users/Admin1/AppData/Roaming/PolarisOffice/ETemp/18272_9606240/fImage2188154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2795905"/>
            <a:ext cx="762635" cy="681990"/>
          </a:xfrm>
          <a:prstGeom prst="roundRect"/>
          <a:solidFill>
            <a:srgbClr val="EDEDED"/>
          </a:solidFill>
        </p:spPr>
      </p:pic>
      <p:cxnSp>
        <p:nvCxnSpPr>
          <p:cNvPr id="31" name="도형 25"/>
          <p:cNvCxnSpPr>
            <a:stCxn id="30" idx="0"/>
            <a:endCxn id="24" idx="2"/>
          </p:cNvCxnSpPr>
          <p:nvPr/>
        </p:nvCxnSpPr>
        <p:spPr>
          <a:xfrm rot="0" flipV="1">
            <a:off x="4720590" y="2378710"/>
            <a:ext cx="6350" cy="417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9" name="그림 17" descr="C:/Users/Admin1/AppData/Roaming/PolarisOffice/ETemp/18272_9606240/fImage10733274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345" y="1405890"/>
            <a:ext cx="1104900" cy="1301750"/>
          </a:xfrm>
          <a:prstGeom prst="roundRect"/>
          <a:solidFill>
            <a:srgbClr val="EDEDED"/>
          </a:solidFill>
        </p:spPr>
      </p:pic>
      <p:pic>
        <p:nvPicPr>
          <p:cNvPr id="30" name="그림 18" descr="C:/Users/Admin1/AppData/Roaming/PolarisOffice/ETemp/18272_9606240/fImage5805152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2255" y="1412875"/>
            <a:ext cx="2569210" cy="13036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0980" y="2893695"/>
            <a:ext cx="387223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</a:t>
            </a:r>
            <a:r>
              <a:rPr lang="ko-KR" sz="1800">
                <a:latin typeface="맑은 고딕" charset="0"/>
                <a:ea typeface="맑은 고딕" charset="0"/>
              </a:rPr>
              <a:t>서로 각자의 게임 오브젝트를 조작하기 위해 자기 자신일 때만 동작할 수 있도록 설정</a:t>
            </a:r>
            <a:r>
              <a:rPr lang="ko-KR" sz="1800">
                <a:latin typeface="맑은 고딕" charset="0"/>
                <a:ea typeface="맑은 고딕" charset="0"/>
              </a:rPr>
              <a:t>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7" descr="C:/Users/Admin1/AppData/Roaming/PolarisOffice/ETemp/18272_9606240/fImage4298157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407795"/>
            <a:ext cx="3870960" cy="1230630"/>
          </a:xfrm>
          <a:prstGeom prst="roundRect"/>
          <a:solidFill>
            <a:srgbClr val="EDEDED"/>
          </a:solidFill>
        </p:spPr>
      </p:pic>
      <p:sp>
        <p:nvSpPr>
          <p:cNvPr id="33" name="텍스트 상자 30"/>
          <p:cNvSpPr txBox="1">
            <a:spLocks/>
          </p:cNvSpPr>
          <p:nvPr/>
        </p:nvSpPr>
        <p:spPr>
          <a:xfrm rot="0">
            <a:off x="6838950" y="2707640"/>
            <a:ext cx="3878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1" descr="C:/Users/Admin1/AppData/Roaming/PolarisOffice/ETemp/18272_9606240/fImage12849159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745230"/>
            <a:ext cx="3867150" cy="1539875"/>
          </a:xfrm>
          <a:prstGeom prst="roundRect"/>
          <a:solidFill>
            <a:srgbClr val="EDEDED"/>
          </a:solidFill>
        </p:spPr>
      </p:pic>
      <p:sp>
        <p:nvSpPr>
          <p:cNvPr id="35" name="텍스트 상자 34"/>
          <p:cNvSpPr txBox="1">
            <a:spLocks/>
          </p:cNvSpPr>
          <p:nvPr/>
        </p:nvSpPr>
        <p:spPr>
          <a:xfrm rot="0">
            <a:off x="6832600" y="5382260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490980" y="4675505"/>
            <a:ext cx="38722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Ground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2600" y="5503545"/>
            <a:ext cx="3878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오브젝트를 다시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 descr="C:/Users/Admin1/AppData/Roaming/PolarisOffice/ETemp/18272_9606240/fImage433917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2136140"/>
            <a:ext cx="1454150" cy="1730375"/>
          </a:xfrm>
          <a:prstGeom prst="roundRect"/>
          <a:solidFill>
            <a:srgbClr val="EDEDED"/>
          </a:solidFill>
        </p:spPr>
      </p:pic>
      <p:pic>
        <p:nvPicPr>
          <p:cNvPr id="37" name="그림 39" descr="C:/Users/Admin1/AppData/Roaming/PolarisOffice/ETemp/18272_9606240/fImage15953175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0980" y="1397000"/>
            <a:ext cx="2298065" cy="3187700"/>
          </a:xfrm>
          <a:prstGeom prst="roundRect"/>
          <a:solidFill>
            <a:srgbClr val="EDEDED"/>
          </a:solidFill>
        </p:spPr>
      </p:pic>
      <p:pic>
        <p:nvPicPr>
          <p:cNvPr id="38" name="그림 40" descr="C:/Users/Admin1/AppData/Roaming/PolarisOffice/ETemp/18272_9606240/fImage5912176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1402080"/>
            <a:ext cx="2277110" cy="1096010"/>
          </a:xfrm>
          <a:prstGeom prst="roundRect"/>
          <a:solidFill>
            <a:srgbClr val="EDEDED"/>
          </a:solidFill>
        </p:spPr>
      </p:pic>
      <p:pic>
        <p:nvPicPr>
          <p:cNvPr id="39" name="그림 43" descr="C:/Users/Admin1/AppData/Roaming/PolarisOffice/ETemp/18272_9606240/fImage3679177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09700"/>
            <a:ext cx="1315085" cy="1082040"/>
          </a:xfrm>
          <a:prstGeom prst="roundRect"/>
          <a:solidFill>
            <a:srgbClr val="EDEDED"/>
          </a:solidFill>
        </p:spPr>
      </p:pic>
      <p:sp>
        <p:nvSpPr>
          <p:cNvPr id="41" name="텍스트 상자 47"/>
          <p:cNvSpPr txBox="1">
            <a:spLocks/>
          </p:cNvSpPr>
          <p:nvPr/>
        </p:nvSpPr>
        <p:spPr>
          <a:xfrm rot="0">
            <a:off x="6844030" y="2608580"/>
            <a:ext cx="3863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오브젝트를 Project 폴더에 있는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51" descr="C:/Users/Admin1/AppData/Roaming/PolarisOffice/ETemp/18272_9606240/fImage7577181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0" y="3735070"/>
            <a:ext cx="1577340" cy="1637030"/>
          </a:xfrm>
          <a:prstGeom prst="roundRect"/>
          <a:solidFill>
            <a:srgbClr val="EDEDED"/>
          </a:solidFill>
        </p:spPr>
      </p:pic>
      <p:pic>
        <p:nvPicPr>
          <p:cNvPr id="43" name="그림 54" descr="C:/Users/Admin1/AppData/Roaming/PolarisOffice/ETemp/18272_9606240/fImage434118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13775" y="3735705"/>
            <a:ext cx="2125345" cy="1661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