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833" r:id="rId12"/>
  </p:sldMasterIdLst>
  <p:notesMasterIdLst>
    <p:notesMasterId r:id="rId14"/>
  </p:notesMasterIdLst>
  <p:sldIdLst>
    <p:sldId id="287" r:id="rId16"/>
    <p:sldId id="294" r:id="rId17"/>
    <p:sldId id="295" r:id="rId18"/>
    <p:sldId id="290" r:id="rId19"/>
    <p:sldId id="296" r:id="rId20"/>
    <p:sldId id="291" r:id="rId21"/>
    <p:sldId id="29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30" Type="http://schemas.openxmlformats.org/officeDocument/2006/relationships/viewProps" Target="viewProps.xml"></Relationship><Relationship Id="rId3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slide" Target="../slides/slide7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785" r:id="rId1"/>
    <p:sldLayoutId id="2147485786" r:id="rId2"/>
    <p:sldLayoutId id="2147485787" r:id="rId3"/>
    <p:sldLayoutId id="2147485788" r:id="rId4"/>
    <p:sldLayoutId id="2147485789" r:id="rId5"/>
    <p:sldLayoutId id="2147485790" r:id="rId6"/>
    <p:sldLayoutId id="2147485791" r:id="rId7"/>
    <p:sldLayoutId id="2147485792" r:id="rId8"/>
    <p:sldLayoutId id="2147485793" r:id="rId9"/>
    <p:sldLayoutId id="2147485794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16" Type="http://schemas.openxmlformats.org/officeDocument/2006/relationships/image" Target="../media/fImage191387411478.png"></Relationship><Relationship Id="rId18" Type="http://schemas.openxmlformats.org/officeDocument/2006/relationships/image" Target="../media/fImage330257466962.png"></Relationship><Relationship Id="rId19" Type="http://schemas.openxmlformats.org/officeDocument/2006/relationships/image" Target="../media/fImage20647474464.png"></Relationship><Relationship Id="rId21" Type="http://schemas.openxmlformats.org/officeDocument/2006/relationships/image" Target="../media/fImage302414841.png"></Relationship><Relationship Id="rId22" Type="http://schemas.openxmlformats.org/officeDocument/2006/relationships/image" Target="../media/fImage46671498467.png"></Relationship><Relationship Id="rId23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92517658145.png"></Relationship><Relationship Id="rId3" Type="http://schemas.openxmlformats.org/officeDocument/2006/relationships/image" Target="../media/fImage5717663281.png"></Relationship><Relationship Id="rId4" Type="http://schemas.openxmlformats.org/officeDocument/2006/relationships/image" Target="../media/fImage127487696827.png"></Relationship><Relationship Id="rId5" Type="http://schemas.openxmlformats.org/officeDocument/2006/relationships/image" Target="../media/fImage18341196962.png"></Relationship><Relationship Id="rId6" Type="http://schemas.openxmlformats.org/officeDocument/2006/relationships/image" Target="../media/fImage18381204464.png"></Relationship><Relationship Id="rId7" Type="http://schemas.openxmlformats.org/officeDocument/2006/relationships/notesSlide" Target="../notesSlides/notesSlide2.xml"></Relationship><Relationship Id="rId8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6" Type="http://schemas.openxmlformats.org/officeDocument/2006/relationships/notesSlide" Target="../notesSlides/notesSlide3.xml"></Relationship><Relationship Id="rId7" Type="http://schemas.openxmlformats.org/officeDocument/2006/relationships/image" Target="../media/fImage29871536334.png"></Relationship><Relationship Id="rId8" Type="http://schemas.openxmlformats.org/officeDocument/2006/relationships/image" Target="../media/fImage61501576500.png"></Relationship><Relationship Id="rId9" Type="http://schemas.openxmlformats.org/officeDocument/2006/relationships/image" Target="../media/fImage63061589169.png"></Relationship><Relationship Id="rId10" Type="http://schemas.openxmlformats.org/officeDocument/2006/relationships/image" Target="../media/fImage47011605724.png"></Relationship><Relationship Id="rId11" Type="http://schemas.openxmlformats.org/officeDocument/2006/relationships/image" Target="../media/fImage1705614641.png"></Relationship><Relationship Id="rId12" Type="http://schemas.openxmlformats.org/officeDocument/2006/relationships/image" Target="../media/fImage172401478467.png"></Relationship><Relationship Id="rId13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5" Type="http://schemas.openxmlformats.org/officeDocument/2006/relationships/notesSlide" Target="../notesSlides/notesSlide4.xml"></Relationship><Relationship Id="rId8" Type="http://schemas.openxmlformats.org/officeDocument/2006/relationships/image" Target="../media/fImage1080321235705.png"></Relationship><Relationship Id="rId11" Type="http://schemas.openxmlformats.org/officeDocument/2006/relationships/image" Target="../media/fImage200481306827.png"></Relationship><Relationship Id="rId12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20162318467.png"></Relationship><Relationship Id="rId5" Type="http://schemas.openxmlformats.org/officeDocument/2006/relationships/image" Target="../media/fImage125112366500.png"></Relationship><Relationship Id="rId6" Type="http://schemas.openxmlformats.org/officeDocument/2006/relationships/notesSlide" Target="../notesSlides/notesSlide5.xml"></Relationship><Relationship Id="rId7" Type="http://schemas.openxmlformats.org/officeDocument/2006/relationships/image" Target="../media/fImage33821496334.png"></Relationship><Relationship Id="rId8" Type="http://schemas.openxmlformats.org/officeDocument/2006/relationships/image" Target="../media/fImage37762336500.png"></Relationship><Relationship Id="rId9" Type="http://schemas.openxmlformats.org/officeDocument/2006/relationships/image" Target="../media/fImage38712349169.png"></Relationship><Relationship Id="rId10" Type="http://schemas.openxmlformats.org/officeDocument/2006/relationships/image" Target="../media/fImage54872365724.png"></Relationship><Relationship Id="rId11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4" Type="http://schemas.openxmlformats.org/officeDocument/2006/relationships/notesSlide" Target="../notesSlides/notesSlide6.xml"></Relationship><Relationship Id="rId8" Type="http://schemas.openxmlformats.org/officeDocument/2006/relationships/image" Target="../media/fImage2496610141.png"></Relationship><Relationship Id="rId10" Type="http://schemas.openxmlformats.org/officeDocument/2006/relationships/image" Target="../media/fImage8412723741.png"></Relationship><Relationship Id="rId11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12411028467.png"></Relationship><Relationship Id="rId3" Type="http://schemas.openxmlformats.org/officeDocument/2006/relationships/image" Target="../media/fImage152002566500.png"></Relationship><Relationship Id="rId4" Type="http://schemas.openxmlformats.org/officeDocument/2006/relationships/image" Target="../media/fImage65262451478.png"></Relationship><Relationship Id="rId5" Type="http://schemas.openxmlformats.org/officeDocument/2006/relationships/notesSlide" Target="../notesSlides/notesSlide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4375" y="328930"/>
            <a:ext cx="31553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9" name="텍스트 상자 11"/>
          <p:cNvSpPr txBox="1">
            <a:spLocks/>
          </p:cNvSpPr>
          <p:nvPr/>
        </p:nvSpPr>
        <p:spPr>
          <a:xfrm rot="0">
            <a:off x="6833870" y="5248275"/>
            <a:ext cx="41554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</a:t>
            </a:r>
            <a:r>
              <a:rPr lang="ko-KR" sz="1800">
                <a:latin typeface="맑은 고딕" charset="0"/>
                <a:ea typeface="맑은 고딕" charset="0"/>
              </a:rPr>
              <a:t>I에서 Button 2개를 생성</a:t>
            </a:r>
            <a:r>
              <a:rPr lang="ko-KR" sz="1800">
                <a:latin typeface="맑은 고딕" charset="0"/>
                <a:ea typeface="맑은 고딕" charset="0"/>
              </a:rPr>
              <a:t>한 다음 Saving이라는 이름과 Withdrawal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4" name="텍스트 상자 56"/>
          <p:cNvSpPr txBox="1">
            <a:spLocks/>
          </p:cNvSpPr>
          <p:nvPr/>
        </p:nvSpPr>
        <p:spPr>
          <a:xfrm rot="0">
            <a:off x="981075" y="4136390"/>
            <a:ext cx="435483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첫 번째로</a:t>
            </a:r>
            <a:r>
              <a:rPr lang="ko-KR" sz="1800">
                <a:latin typeface="맑은 고딕" charset="0"/>
                <a:ea typeface="맑은 고딕" charset="0"/>
              </a:rPr>
              <a:t> 빈 게임 오브젝트를 생성하여 Data Manager라는 이름</a:t>
            </a:r>
            <a:r>
              <a:rPr lang="ko-KR" sz="1800">
                <a:latin typeface="맑은 고딕" charset="0"/>
                <a:ea typeface="맑은 고딕" charset="0"/>
              </a:rPr>
              <a:t>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DataManager 스크립트를 Data Manager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Data Manager</a:t>
            </a:r>
            <a:r>
              <a:rPr lang="ko-KR" sz="1800">
                <a:latin typeface="맑은 고딕" charset="0"/>
                <a:ea typeface="맑은 고딕" charset="0"/>
              </a:rPr>
              <a:t> 오브젝트에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5" name="그림 345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870" y="1204595"/>
            <a:ext cx="2517775" cy="3790315"/>
          </a:xfrm>
          <a:prstGeom prst="roundRect"/>
          <a:solidFill>
            <a:srgbClr val="EDEDED"/>
          </a:solidFill>
        </p:spPr>
      </p:pic>
      <p:pic>
        <p:nvPicPr>
          <p:cNvPr id="1127" name="그림 353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76630" y="1188720"/>
            <a:ext cx="2744470" cy="2774950"/>
          </a:xfrm>
          <a:prstGeom prst="roundRect"/>
          <a:solidFill>
            <a:srgbClr val="EDEDED"/>
          </a:solidFill>
        </p:spPr>
      </p:pic>
      <p:pic>
        <p:nvPicPr>
          <p:cNvPr id="1128" name="그림 354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56100" y="3124200"/>
            <a:ext cx="779780" cy="716915"/>
          </a:xfrm>
          <a:prstGeom prst="roundRect"/>
          <a:solidFill>
            <a:srgbClr val="EDEDED"/>
          </a:solidFill>
        </p:spPr>
      </p:pic>
      <p:cxnSp>
        <p:nvCxnSpPr>
          <p:cNvPr id="1130" name="도형 361"/>
          <p:cNvCxnSpPr>
            <a:stCxn id="1128" idx="0"/>
          </p:cNvCxnSpPr>
          <p:nvPr/>
        </p:nvCxnSpPr>
        <p:spPr>
          <a:xfrm rot="0" flipV="1">
            <a:off x="4745355" y="2678430"/>
            <a:ext cx="1270" cy="44640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31" name="그림 5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54805" y="1414780"/>
            <a:ext cx="1183640" cy="1264285"/>
          </a:xfrm>
          <a:prstGeom prst="roundRect"/>
          <a:solidFill>
            <a:srgbClr val="EDEDED"/>
          </a:solidFill>
        </p:spPr>
      </p:pic>
      <p:pic>
        <p:nvPicPr>
          <p:cNvPr id="1132" name="그림 10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04705" y="1951355"/>
            <a:ext cx="1287780" cy="23558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4375" y="328930"/>
            <a:ext cx="31553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24" name="Rect 0"/>
          <p:cNvSpPr txBox="1">
            <a:spLocks/>
          </p:cNvSpPr>
          <p:nvPr/>
        </p:nvSpPr>
        <p:spPr>
          <a:xfrm>
            <a:off x="1000125" y="1889760"/>
            <a:ext cx="434467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D</a:t>
            </a:r>
            <a:r>
              <a:rPr lang="ko-KR" sz="1800">
                <a:latin typeface="맑은 고딕" charset="0"/>
                <a:ea typeface="맑은 고딕" charset="0"/>
              </a:rPr>
              <a:t>ataManager스크립트에서 money라는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8" name="그림 36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81075" y="2724150"/>
            <a:ext cx="4354195" cy="2493010"/>
          </a:xfrm>
          <a:prstGeom prst="roundRect"/>
          <a:solidFill>
            <a:srgbClr val="EDEDED"/>
          </a:solidFill>
        </p:spPr>
      </p:pic>
      <p:pic>
        <p:nvPicPr>
          <p:cNvPr id="1129" name="그림 368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95045" y="1271270"/>
            <a:ext cx="4340225" cy="454025"/>
          </a:xfrm>
          <a:prstGeom prst="roundRect"/>
          <a:solidFill>
            <a:srgbClr val="EDEDED"/>
          </a:solidFill>
        </p:spPr>
      </p:pic>
      <p:sp>
        <p:nvSpPr>
          <p:cNvPr id="1130" name="텍스트 상자 376"/>
          <p:cNvSpPr txBox="1">
            <a:spLocks/>
          </p:cNvSpPr>
          <p:nvPr/>
        </p:nvSpPr>
        <p:spPr>
          <a:xfrm>
            <a:off x="976630" y="5266690"/>
            <a:ext cx="43446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m</a:t>
            </a:r>
            <a:r>
              <a:rPr lang="ko-KR" sz="1800">
                <a:latin typeface="맑은 고딕" charset="0"/>
                <a:ea typeface="맑은 고딕" charset="0"/>
              </a:rPr>
              <a:t>oney 변수를 PlayerPrefs로 유니티 내부에 저장할 수 있는 함수와 불러오는 함수를 생성합니다.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1" name="그림 37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34200" y="1266825"/>
            <a:ext cx="4268470" cy="1210945"/>
          </a:xfrm>
          <a:prstGeom prst="roundRect"/>
          <a:solidFill>
            <a:srgbClr val="EDEDED"/>
          </a:solidFill>
        </p:spPr>
      </p:pic>
      <p:sp>
        <p:nvSpPr>
          <p:cNvPr id="1132" name="텍스트 상자 378"/>
          <p:cNvSpPr txBox="1">
            <a:spLocks/>
          </p:cNvSpPr>
          <p:nvPr/>
        </p:nvSpPr>
        <p:spPr>
          <a:xfrm>
            <a:off x="6938645" y="2646680"/>
            <a:ext cx="427355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데</a:t>
            </a:r>
            <a:r>
              <a:rPr lang="ko-KR" sz="1800">
                <a:latin typeface="맑은 고딕" charset="0"/>
                <a:ea typeface="맑은 고딕" charset="0"/>
              </a:rPr>
              <a:t>이터를 불러오기 위해 Awake( )함수에서 게임이 시작하기 전에 데이터를 불러올 수 있도록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3" name="그림 379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34200" y="4081145"/>
            <a:ext cx="1858645" cy="1330960"/>
          </a:xfrm>
          <a:prstGeom prst="roundRect"/>
          <a:solidFill>
            <a:srgbClr val="EDEDED"/>
          </a:solidFill>
        </p:spPr>
      </p:pic>
      <p:pic>
        <p:nvPicPr>
          <p:cNvPr id="1134" name="그림 380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334500" y="4084320"/>
            <a:ext cx="1868170" cy="1336675"/>
          </a:xfrm>
          <a:prstGeom prst="roundRect"/>
          <a:solidFill>
            <a:srgbClr val="EDEDED"/>
          </a:solidFill>
        </p:spPr>
      </p:pic>
      <p:sp>
        <p:nvSpPr>
          <p:cNvPr id="1135" name="텍스트 상자 381"/>
          <p:cNvSpPr txBox="1">
            <a:spLocks/>
          </p:cNvSpPr>
          <p:nvPr/>
        </p:nvSpPr>
        <p:spPr>
          <a:xfrm rot="0">
            <a:off x="6942455" y="5542915"/>
            <a:ext cx="42735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money 변수의 값을 증가하는 함수와 감소하는 함수를 생성합니다.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1835" y="319405"/>
            <a:ext cx="31438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27" name="텍스트 상자 388"/>
          <p:cNvSpPr txBox="1">
            <a:spLocks/>
          </p:cNvSpPr>
          <p:nvPr/>
        </p:nvSpPr>
        <p:spPr>
          <a:xfrm rot="0">
            <a:off x="1146810" y="2501900"/>
            <a:ext cx="42576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Saving 버튼과 Withdrawal 버튼에</a:t>
            </a:r>
            <a:r>
              <a:rPr sz="1800">
                <a:latin typeface="맑은 고딕" charset="0"/>
                <a:ea typeface="맑은 고딕" charset="0"/>
              </a:rPr>
              <a:t> On Click( )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2" name="그림 24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39190" y="1209675"/>
            <a:ext cx="4269105" cy="1177925"/>
          </a:xfrm>
          <a:prstGeom prst="roundRect"/>
          <a:solidFill>
            <a:srgbClr val="EDEDED"/>
          </a:solidFill>
        </p:spPr>
      </p:pic>
      <p:pic>
        <p:nvPicPr>
          <p:cNvPr id="1134" name="그림 2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67280" y="3428365"/>
            <a:ext cx="3045460" cy="745490"/>
          </a:xfrm>
          <a:prstGeom prst="roundRect"/>
          <a:solidFill>
            <a:srgbClr val="EDEDED"/>
          </a:solidFill>
        </p:spPr>
      </p:pic>
      <p:pic>
        <p:nvPicPr>
          <p:cNvPr id="1135" name="그림 2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59660" y="4373245"/>
            <a:ext cx="3044825" cy="756920"/>
          </a:xfrm>
          <a:prstGeom prst="roundRect"/>
          <a:solidFill>
            <a:srgbClr val="EDEDED"/>
          </a:solidFill>
        </p:spPr>
      </p:pic>
      <p:sp>
        <p:nvSpPr>
          <p:cNvPr id="1136" name="텍스트 상자 36"/>
          <p:cNvSpPr txBox="1">
            <a:spLocks/>
          </p:cNvSpPr>
          <p:nvPr/>
        </p:nvSpPr>
        <p:spPr>
          <a:xfrm rot="0">
            <a:off x="1143635" y="5316855"/>
            <a:ext cx="42576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Saving 버튼과 Withdrawal 버튼의 On Click( ) 함수에 Data Manager 오브젝트를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7" name="그림 37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1255" y="3433445"/>
            <a:ext cx="1027430" cy="1696085"/>
          </a:xfrm>
          <a:prstGeom prst="roundRect"/>
          <a:solidFill>
            <a:srgbClr val="EDEDED"/>
          </a:solidFill>
        </p:spPr>
      </p:pic>
      <p:cxnSp>
        <p:nvCxnSpPr>
          <p:cNvPr id="1138" name="도형 40"/>
          <p:cNvCxnSpPr/>
          <p:nvPr/>
        </p:nvCxnSpPr>
        <p:spPr>
          <a:xfrm rot="0" flipV="1">
            <a:off x="2070100" y="3882390"/>
            <a:ext cx="1189355" cy="17526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9" name="도형 41"/>
          <p:cNvCxnSpPr/>
          <p:nvPr/>
        </p:nvCxnSpPr>
        <p:spPr>
          <a:xfrm rot="0">
            <a:off x="2070100" y="4197985"/>
            <a:ext cx="1156335" cy="62420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40" name="그림 1" descr="C:/Users/Admin1/AppData/Roaming/PolarisOffice/ETemp/3276_19845488/fImage1705614641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214120"/>
            <a:ext cx="4257040" cy="1978660"/>
          </a:xfrm>
          <a:prstGeom prst="roundRect"/>
          <a:solidFill>
            <a:srgbClr val="EDEDED"/>
          </a:solidFill>
        </p:spPr>
      </p:pic>
      <p:pic>
        <p:nvPicPr>
          <p:cNvPr id="1141" name="그림 2" descr="C:/Users/Admin1/AppData/Roaming/PolarisOffice/ETemp/3276_19845488/fImage172401478467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3475355"/>
            <a:ext cx="4253230" cy="1971040"/>
          </a:xfrm>
          <a:prstGeom prst="roundRect"/>
          <a:solidFill>
            <a:srgbClr val="EDEDED"/>
          </a:solidFill>
        </p:spPr>
      </p:pic>
      <p:sp>
        <p:nvSpPr>
          <p:cNvPr id="1142" name="텍스트 상자 7"/>
          <p:cNvSpPr txBox="1">
            <a:spLocks/>
          </p:cNvSpPr>
          <p:nvPr/>
        </p:nvSpPr>
        <p:spPr>
          <a:xfrm rot="0">
            <a:off x="6818630" y="5588000"/>
            <a:ext cx="42583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Saving 버튼과 Withdrawal 버튼의 </a:t>
            </a:r>
            <a:r>
              <a:rPr lang="ko-KR" sz="1800">
                <a:latin typeface="맑은 고딕" charset="0"/>
                <a:ea typeface="맑은 고딕" charset="0"/>
              </a:rPr>
              <a:t>앵커를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Rect 0"/>
          <p:cNvSpPr txBox="1">
            <a:spLocks/>
          </p:cNvSpPr>
          <p:nvPr/>
        </p:nvSpPr>
        <p:spPr>
          <a:xfrm rot="0">
            <a:off x="984250" y="1197610"/>
            <a:ext cx="4404995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Physics.Raycast( ) 함수는 3차원 공간에서 특정 지점을 통해 광선을 정해진 방향으로 발사하여 해당 위치에 객체가 존재하는지 판별하는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0" name="텍스트 상자 42"/>
          <p:cNvSpPr txBox="1">
            <a:spLocks/>
          </p:cNvSpPr>
          <p:nvPr/>
        </p:nvSpPr>
        <p:spPr>
          <a:xfrm rot="0">
            <a:off x="980440" y="4876800"/>
            <a:ext cx="4403725" cy="6483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광선이 발사되었을 때 게임 오브젝트는 콜라이더를 가지고 있어야 판별이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2" name="그림 62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80440" y="2626995"/>
            <a:ext cx="4407535" cy="2079625"/>
          </a:xfrm>
          <a:prstGeom prst="roundRect"/>
          <a:solidFill>
            <a:srgbClr val="EDEDED"/>
          </a:solidFill>
        </p:spPr>
      </p:pic>
      <p:sp>
        <p:nvSpPr>
          <p:cNvPr id="1126" name="텍스트 상자 71"/>
          <p:cNvSpPr txBox="1">
            <a:spLocks/>
          </p:cNvSpPr>
          <p:nvPr/>
        </p:nvSpPr>
        <p:spPr>
          <a:xfrm rot="0">
            <a:off x="6916420" y="4328795"/>
            <a:ext cx="432371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최종적으로 광선이 발사되는 원점과 방향을 설정해야 하며 마지막으로 광선이 발사되는 거리를 지정해주면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7" name="그림 72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20230" y="1205230"/>
            <a:ext cx="4314190" cy="2927350"/>
          </a:xfrm>
          <a:prstGeom prst="roundRect"/>
          <a:solidFill>
            <a:srgbClr val="EDEDED"/>
          </a:solidFill>
        </p:spPr>
      </p:pic>
      <p:sp>
        <p:nvSpPr>
          <p:cNvPr id="1128" name="텍스트 상자 2"/>
          <p:cNvSpPr txBox="1">
            <a:spLocks/>
          </p:cNvSpPr>
          <p:nvPr/>
        </p:nvSpPr>
        <p:spPr>
          <a:xfrm rot="0">
            <a:off x="5319395" y="278130"/>
            <a:ext cx="15646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Raycast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3580" y="327660"/>
            <a:ext cx="31603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16" name="Rect 0"/>
          <p:cNvSpPr txBox="1">
            <a:spLocks/>
          </p:cNvSpPr>
          <p:nvPr/>
        </p:nvSpPr>
        <p:spPr>
          <a:xfrm rot="0">
            <a:off x="6829425" y="4660265"/>
            <a:ext cx="415353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Picking 스크립트에서 왼쪽 버튼을 클릭했을 때 카메라에서 광선을 발사합니다.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마우스를 </a:t>
            </a:r>
            <a:r>
              <a:rPr lang="ko-KR" sz="1800">
                <a:latin typeface="맑은 고딕" charset="0"/>
                <a:ea typeface="맑은 고딕" charset="0"/>
              </a:rPr>
              <a:t>클릭</a:t>
            </a:r>
            <a:r>
              <a:rPr lang="ko-KR" sz="1800">
                <a:latin typeface="맑은 고딕" charset="0"/>
                <a:ea typeface="맑은 고딕" charset="0"/>
              </a:rPr>
              <a:t>했을 때 좌표를 3D 월드 공간상의 좌표로 변환합니다.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7" name="Rect 0"/>
          <p:cNvSpPr txBox="1">
            <a:spLocks/>
          </p:cNvSpPr>
          <p:nvPr/>
        </p:nvSpPr>
        <p:spPr>
          <a:xfrm rot="0">
            <a:off x="1146810" y="2535555"/>
            <a:ext cx="42246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P</a:t>
            </a:r>
            <a:r>
              <a:rPr lang="ko-KR" sz="1800">
                <a:latin typeface="맑은 고딕" charset="0"/>
                <a:ea typeface="맑은 고딕" charset="0"/>
              </a:rPr>
              <a:t>icking 이라는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스크립트를 생성하고 Main Camera</a:t>
            </a:r>
            <a:r>
              <a:rPr lang="ko-KR" sz="1800">
                <a:latin typeface="맑은 고딕" charset="0"/>
                <a:ea typeface="맑은 고딕" charset="0"/>
              </a:rPr>
              <a:t> 오브젝트</a:t>
            </a:r>
            <a:r>
              <a:rPr lang="ko-KR" sz="1800">
                <a:latin typeface="맑은 고딕" charset="0"/>
                <a:ea typeface="맑은 고딕" charset="0"/>
              </a:rPr>
              <a:t>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2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13910" y="1540510"/>
            <a:ext cx="756920" cy="800735"/>
          </a:xfrm>
          <a:prstGeom prst="roundRect"/>
          <a:solidFill>
            <a:srgbClr val="EDEDED"/>
          </a:solidFill>
        </p:spPr>
      </p:pic>
      <p:pic>
        <p:nvPicPr>
          <p:cNvPr id="1138" name="그림 8" descr="C:/Users/Admin1/AppData/Roaming/PolarisOffice/ETemp/3276_19845488/fImage3382149633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44270" y="1196975"/>
            <a:ext cx="2962910" cy="1239520"/>
          </a:xfrm>
          <a:prstGeom prst="roundRect"/>
          <a:solidFill>
            <a:srgbClr val="EDEDED"/>
          </a:solidFill>
        </p:spPr>
      </p:pic>
      <p:cxnSp>
        <p:nvCxnSpPr>
          <p:cNvPr id="1134" name="도형 9"/>
          <p:cNvCxnSpPr>
            <a:stCxn id="1132" idx="1"/>
          </p:cNvCxnSpPr>
          <p:nvPr/>
        </p:nvCxnSpPr>
        <p:spPr>
          <a:xfrm rot="0" flipH="1" flipV="1">
            <a:off x="3699510" y="1463040"/>
            <a:ext cx="915035" cy="47815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39" name="그림 15" descr="C:/Users/Admin1/AppData/Roaming/PolarisOffice/ETemp/3276_19845488/fImage37762336500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77465" y="4443730"/>
            <a:ext cx="2793365" cy="677545"/>
          </a:xfrm>
          <a:prstGeom prst="roundRect"/>
          <a:solidFill>
            <a:srgbClr val="EDEDED"/>
          </a:solidFill>
        </p:spPr>
      </p:pic>
      <p:pic>
        <p:nvPicPr>
          <p:cNvPr id="1140" name="그림 16" descr="C:/Users/Admin1/AppData/Roaming/PolarisOffice/ETemp/3276_19845488/fImage3871234916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77465" y="3639820"/>
            <a:ext cx="2793365" cy="658495"/>
          </a:xfrm>
          <a:prstGeom prst="roundRect"/>
          <a:solidFill>
            <a:srgbClr val="EDEDED"/>
          </a:solidFill>
        </p:spPr>
      </p:pic>
      <p:sp>
        <p:nvSpPr>
          <p:cNvPr id="1141" name="텍스트 상자 21"/>
          <p:cNvSpPr txBox="1">
            <a:spLocks/>
          </p:cNvSpPr>
          <p:nvPr/>
        </p:nvSpPr>
        <p:spPr>
          <a:xfrm rot="0">
            <a:off x="1143635" y="5217795"/>
            <a:ext cx="422465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Saving 버튼</a:t>
            </a:r>
            <a:r>
              <a:rPr lang="ko-KR" sz="1800">
                <a:latin typeface="맑은 고딕" charset="0"/>
                <a:ea typeface="맑은 고딕" charset="0"/>
              </a:rPr>
              <a:t>에 있는 텍스트에는 1000원 (적금)을 입력하고 Withdrawal 버튼에 있는 텍스트에는 1000원 (출금)을 입력합니다.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2" name="그림 22" descr="C:/Users/Admin1/AppData/Roaming/PolarisOffice/ETemp/3276_19845488/fImage54872365724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46810" y="3632835"/>
            <a:ext cx="1206500" cy="1480185"/>
          </a:xfrm>
          <a:prstGeom prst="roundRect"/>
          <a:solidFill>
            <a:srgbClr val="EDEDED"/>
          </a:solidFill>
        </p:spPr>
      </p:pic>
      <p:pic>
        <p:nvPicPr>
          <p:cNvPr id="1143" name="그림 26" descr="C:/Users/Admin1/AppData/Roaming/PolarisOffice/ETemp/3276_19845488/fImage12511236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1212215"/>
            <a:ext cx="4163060" cy="33032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64355" y="312420"/>
            <a:ext cx="34594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ScreenPointToRay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984250" y="1197610"/>
            <a:ext cx="452247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ScreenPointToRay( ) 함수는 스크린 공간의 좌표를 월드 공간의 좌표로 변환하여 시작점으로 설정하는 함수입니다.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5" name="Rect 0"/>
          <p:cNvSpPr txBox="1">
            <a:spLocks/>
          </p:cNvSpPr>
          <p:nvPr/>
        </p:nvSpPr>
        <p:spPr>
          <a:xfrm rot="0">
            <a:off x="981710" y="5154295"/>
            <a:ext cx="452501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방향은 카메라가 비추는 방향으로 설정된 광선 객체를 반환합니다.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7" name="텍스트 상자 2"/>
          <p:cNvSpPr txBox="1">
            <a:spLocks/>
          </p:cNvSpPr>
          <p:nvPr/>
        </p:nvSpPr>
        <p:spPr>
          <a:xfrm rot="0">
            <a:off x="6863715" y="1200785"/>
            <a:ext cx="440690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Debug.DrawLine( ) 함수는 지정된 시작 위치와 종료 위치 사이에 선을 그리는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1" name="텍스트 상자 5"/>
          <p:cNvSpPr txBox="1">
            <a:spLocks/>
          </p:cNvSpPr>
          <p:nvPr/>
        </p:nvSpPr>
        <p:spPr>
          <a:xfrm rot="0">
            <a:off x="6859270" y="3777615"/>
            <a:ext cx="4406900" cy="20320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광선의 시작 위치를 설정하고 광선의 종료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그리고 광선의 색상과 광선을 표시하는 시간을 설정한 다음 광선 카메라에서 가까운 오브젝트에 가려졌는지 여부를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2" name="그림 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1075" y="2238375"/>
            <a:ext cx="4525010" cy="2772410"/>
          </a:xfrm>
          <a:prstGeom prst="roundRect"/>
          <a:solidFill>
            <a:srgbClr val="EDEDED"/>
          </a:solidFill>
        </p:spPr>
      </p:pic>
      <p:pic>
        <p:nvPicPr>
          <p:cNvPr id="1123" name="그림 1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6890" y="2269490"/>
            <a:ext cx="4406265" cy="13639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42130" y="327660"/>
            <a:ext cx="35071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16" name="Rect 0"/>
          <p:cNvSpPr txBox="1">
            <a:spLocks/>
          </p:cNvSpPr>
          <p:nvPr/>
        </p:nvSpPr>
        <p:spPr>
          <a:xfrm rot="0">
            <a:off x="1294765" y="4765040"/>
            <a:ext cx="40684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광선과 </a:t>
            </a:r>
            <a:r>
              <a:rPr lang="ko-KR" sz="1800">
                <a:latin typeface="맑은 고딕" charset="0"/>
                <a:ea typeface="맑은 고딕" charset="0"/>
              </a:rPr>
              <a:t>콜라이더를 가지고 있는</a:t>
            </a:r>
            <a:r>
              <a:rPr lang="ko-KR" sz="1800">
                <a:latin typeface="맑은 고딕" charset="0"/>
                <a:ea typeface="맑은 고딕" charset="0"/>
              </a:rPr>
              <a:t> 오브젝트가 충돌했다면 Scene View에서 광선이 표시</a:t>
            </a:r>
            <a:r>
              <a:rPr lang="ko-KR" sz="1800">
                <a:latin typeface="맑은 고딕" charset="0"/>
                <a:ea typeface="맑은 고딕" charset="0"/>
              </a:rPr>
              <a:t>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6" name="Picture " descr="C:/Users/Admin1/AppData/Roaming/PolarisOffice/ETemp/3276_19845488/fImage11241102846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95400" y="1226820"/>
            <a:ext cx="4058285" cy="3364865"/>
          </a:xfrm>
          <a:prstGeom prst="roundRect"/>
          <a:solidFill>
            <a:srgbClr val="EDEDED"/>
          </a:solidFill>
        </p:spPr>
      </p:pic>
      <p:pic>
        <p:nvPicPr>
          <p:cNvPr id="1137" name="그림 29" descr="C:/Users/Admin1/AppData/Roaming/PolarisOffice/ETemp/3276_19845488/fImage152002566500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0850" y="1228090"/>
            <a:ext cx="2391410" cy="3687445"/>
          </a:xfrm>
          <a:prstGeom prst="roundRect"/>
          <a:solidFill>
            <a:srgbClr val="EDEDED"/>
          </a:solidFill>
        </p:spPr>
      </p:pic>
      <p:sp>
        <p:nvSpPr>
          <p:cNvPr id="1141" name="텍스트 상자 37"/>
          <p:cNvSpPr txBox="1">
            <a:spLocks/>
          </p:cNvSpPr>
          <p:nvPr/>
        </p:nvSpPr>
        <p:spPr>
          <a:xfrm rot="0">
            <a:off x="6810375" y="5133975"/>
            <a:ext cx="4210685" cy="58483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19. </a:t>
            </a:r>
            <a:r>
              <a:rPr lang="ko-KR" sz="1800">
                <a:latin typeface="맑은 고딕" charset="0"/>
                <a:ea typeface="맑은 고딕" charset="0"/>
              </a:rPr>
              <a:t>그리고 3D Object</a:t>
            </a:r>
            <a:r>
              <a:rPr lang="ko-KR" sz="1800">
                <a:latin typeface="맑은 고딕" charset="0"/>
                <a:ea typeface="맑은 고딕" charset="0"/>
              </a:rPr>
              <a:t> 에서</a:t>
            </a:r>
            <a:r>
              <a:rPr lang="ko-KR" sz="1800">
                <a:latin typeface="맑은 고딕" charset="0"/>
                <a:ea typeface="맑은 고딕" charset="0"/>
              </a:rPr>
              <a:t> Cube를 생성한 다음</a:t>
            </a:r>
            <a:r>
              <a:rPr lang="ko-KR" sz="1800">
                <a:latin typeface="맑은 고딕" charset="0"/>
                <a:ea typeface="맑은 고딕" charset="0"/>
              </a:rPr>
              <a:t> Bot으로 이름을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2" name="그림 38" descr="C:/Users/Admin1/AppData/Roaming/PolarisOffice/ETemp/3276_19845488/fImage6526245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48495" y="1661795"/>
            <a:ext cx="1477010" cy="28155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7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kileab</cp:lastModifiedBy>
  <dc:title>PowerPoint 프레젠테이션</dc:title>
  <cp:version>9.103.96.45032</cp:version>
  <dcterms:modified xsi:type="dcterms:W3CDTF">2020-11-06T09:17:06Z</dcterms:modified>
</cp:coreProperties>
</file>