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378" r:id="rId12"/>
  </p:sldMasterIdLst>
  <p:notesMasterIdLst>
    <p:notesMasterId r:id="rId14"/>
  </p:notesMasterIdLst>
  <p:sldIdLst>
    <p:sldId id="279" r:id="rId16"/>
    <p:sldId id="276" r:id="rId17"/>
    <p:sldId id="280" r:id="rId18"/>
    <p:sldId id="281" r:id="rId19"/>
    <p:sldId id="282" r:id="rId20"/>
    <p:sldId id="277" r:id="rId21"/>
    <p:sldId id="278" r:id="rId22"/>
    <p:sldId id="28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382821941.png"></Relationship><Relationship Id="rId3" Type="http://schemas.openxmlformats.org/officeDocument/2006/relationships/image" Target="../media/fImage320442208467.png"></Relationship><Relationship Id="rId4" Type="http://schemas.openxmlformats.org/officeDocument/2006/relationships/image" Target="../media/fImage42642216334.png"></Relationship><Relationship Id="rId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4" Type="http://schemas.openxmlformats.org/officeDocument/2006/relationships/image" Target="../media/fImage23785941.png"></Relationship><Relationship Id="rId25" Type="http://schemas.openxmlformats.org/officeDocument/2006/relationships/image" Target="../media/fImage12394608467.png"></Relationship><Relationship Id="rId26" Type="http://schemas.openxmlformats.org/officeDocument/2006/relationships/image" Target="../media/fImage6508616334.png"></Relationship><Relationship Id="rId27" Type="http://schemas.openxmlformats.org/officeDocument/2006/relationships/image" Target="../media/fImage4175636500.png"></Relationship><Relationship Id="rId28" Type="http://schemas.openxmlformats.org/officeDocument/2006/relationships/image" Target="../media/fImage12851659169.png"></Relationship><Relationship Id="rId29" Type="http://schemas.openxmlformats.org/officeDocument/2006/relationships/image" Target="../media/fImage4148665724.png"></Relationship><Relationship Id="rId30" Type="http://schemas.openxmlformats.org/officeDocument/2006/relationships/image" Target="../media/fImage2177681478.png"></Relationship><Relationship Id="rId3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71511679358.png"></Relationship><Relationship Id="rId3" Type="http://schemas.openxmlformats.org/officeDocument/2006/relationships/image" Target="../media/fImage150911686962.png"></Relationship><Relationship Id="rId4" Type="http://schemas.openxmlformats.org/officeDocument/2006/relationships/image" Target="../media/fImage38611704464.png"></Relationship><Relationship Id="rId5" Type="http://schemas.openxmlformats.org/officeDocument/2006/relationships/image" Target="../media/fImage21661715705.png"></Relationship><Relationship Id="rId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05351828145.png"></Relationship><Relationship Id="rId3" Type="http://schemas.openxmlformats.org/officeDocument/2006/relationships/image" Target="../media/fImage38611863281.png"></Relationship><Relationship Id="rId5" Type="http://schemas.openxmlformats.org/officeDocument/2006/relationships/image" Target="../media/fImage2088951919961.png"></Relationship><Relationship Id="rId6" Type="http://schemas.openxmlformats.org/officeDocument/2006/relationships/image" Target="../media/fImage297631193491.png"></Relationship><Relationship Id="rId7" Type="http://schemas.openxmlformats.org/officeDocument/2006/relationships/image" Target="../media/fImage2669918941.png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6092062995.png"></Relationship><Relationship Id="rId3" Type="http://schemas.openxmlformats.org/officeDocument/2006/relationships/image" Target="../media/fImage38052071942.png"></Relationship><Relationship Id="rId4" Type="http://schemas.openxmlformats.org/officeDocument/2006/relationships/image" Target="../media/fImage38662094827.png"></Relationship><Relationship Id="rId5" Type="http://schemas.openxmlformats.org/officeDocument/2006/relationships/image" Target="../media/fImage21602105436.png"></Relationship><Relationship Id="rId6" Type="http://schemas.openxmlformats.org/officeDocument/2006/relationships/image" Target="../media/fImage136652142391.png"></Relationship><Relationship Id="rId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9" Type="http://schemas.openxmlformats.org/officeDocument/2006/relationships/image" Target="../media/fImage179831186500.png"></Relationship><Relationship Id="rId20" Type="http://schemas.openxmlformats.org/officeDocument/2006/relationships/image" Target="../media/fImage64702164604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38272193902.png"></Relationship><Relationship Id="rId4" Type="http://schemas.openxmlformats.org/officeDocument/2006/relationships/image" Target="../media/fImage6638220153.png"></Relationship><Relationship Id="rId5" Type="http://schemas.openxmlformats.org/officeDocument/2006/relationships/image" Target="../media/fImage11845223292.png"></Relationship><Relationship Id="rId6" Type="http://schemas.openxmlformats.org/officeDocument/2006/relationships/image" Target="../media/fImage112872242382.png"></Relationship><Relationship Id="rId7" Type="http://schemas.openxmlformats.org/officeDocument/2006/relationships/image" Target="../media/fImage1890352277421.png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611858467.png"></Relationship><Relationship Id="rId3" Type="http://schemas.openxmlformats.org/officeDocument/2006/relationships/image" Target="../media/fImage150911686962.png"></Relationship><Relationship Id="rId4" Type="http://schemas.openxmlformats.org/officeDocument/2006/relationships/image" Target="../media/fImage21101876334.png"></Relationship><Relationship Id="rId5" Type="http://schemas.openxmlformats.org/officeDocument/2006/relationships/image" Target="../media/fImage268271906500.png"></Relationship><Relationship Id="rId6" Type="http://schemas.openxmlformats.org/officeDocument/2006/relationships/image" Target="../media/fImage40611919169.png"></Relationship><Relationship Id="rId7" Type="http://schemas.openxmlformats.org/officeDocument/2006/relationships/image" Target="../media/fImage195219357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 rot="0">
            <a:off x="5226685" y="421005"/>
            <a:ext cx="174434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Rotation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2"/>
          <p:cNvSpPr txBox="1">
            <a:spLocks/>
          </p:cNvSpPr>
          <p:nvPr/>
        </p:nvSpPr>
        <p:spPr>
          <a:xfrm rot="0">
            <a:off x="984250" y="1197610"/>
            <a:ext cx="440499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981710" y="4239260"/>
            <a:ext cx="4406900" cy="1755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6863715" y="1200785"/>
            <a:ext cx="44176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7265" y="2259965"/>
            <a:ext cx="4407535" cy="1811655"/>
          </a:xfrm>
          <a:prstGeom prst="roundRect"/>
          <a:solidFill>
            <a:srgbClr val="EDEDED"/>
          </a:solidFill>
        </p:spPr>
      </p:pic>
      <p:pic>
        <p:nvPicPr>
          <p:cNvPr id="7" name="그림 2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3085" y="2106295"/>
            <a:ext cx="1950720" cy="1576705"/>
          </a:xfrm>
          <a:prstGeom prst="roundRect"/>
          <a:solidFill>
            <a:srgbClr val="EDEDED"/>
          </a:solidFill>
        </p:spPr>
      </p:pic>
      <p:pic>
        <p:nvPicPr>
          <p:cNvPr id="8" name="그림 2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19260" y="2094865"/>
            <a:ext cx="1962150" cy="1588135"/>
          </a:xfrm>
          <a:prstGeom prst="roundRect"/>
          <a:solidFill>
            <a:srgbClr val="EDEDED"/>
          </a:solidFill>
        </p:spPr>
      </p:pic>
      <p:sp>
        <p:nvSpPr>
          <p:cNvPr id="9" name="텍스트 상자 28"/>
          <p:cNvSpPr txBox="1">
            <a:spLocks/>
          </p:cNvSpPr>
          <p:nvPr/>
        </p:nvSpPr>
        <p:spPr>
          <a:xfrm rot="0">
            <a:off x="6866890" y="3959860"/>
            <a:ext cx="44227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쿼터니언은 3개의 축을 동시에 회전시킬 수 있</a:t>
            </a:r>
            <a:r>
              <a:rPr lang="ko-KR" sz="1800">
                <a:latin typeface="맑은 고딕" charset="0"/>
                <a:ea typeface="맑은 고딕" charset="0"/>
              </a:rPr>
              <a:t>어 짐벌락에 대한 문제점을 해결할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438275" y="2687955"/>
            <a:ext cx="39249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16725" y="267398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StoneMonster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6"/>
          <p:cNvSpPr txBox="1">
            <a:spLocks/>
          </p:cNvSpPr>
          <p:nvPr/>
        </p:nvSpPr>
        <p:spPr>
          <a:xfrm rot="0">
            <a:off x="1435100" y="5120640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폴더에서 Model에 StoneMonster 모델을 선택하고 게임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5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6370" y="1562735"/>
            <a:ext cx="1099820" cy="756920"/>
          </a:xfrm>
          <a:prstGeom prst="roundRect"/>
          <a:solidFill>
            <a:srgbClr val="EDEDED"/>
          </a:solidFill>
        </p:spPr>
      </p:pic>
      <p:pic>
        <p:nvPicPr>
          <p:cNvPr id="36" name="그림 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3670" y="1296670"/>
            <a:ext cx="2677160" cy="1280795"/>
          </a:xfrm>
          <a:prstGeom prst="roundRect"/>
          <a:solidFill>
            <a:srgbClr val="EDEDED"/>
          </a:solidFill>
        </p:spPr>
      </p:pic>
      <p:pic>
        <p:nvPicPr>
          <p:cNvPr id="37" name="그림 1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76245" y="3851275"/>
            <a:ext cx="2390140" cy="1136015"/>
          </a:xfrm>
          <a:prstGeom prst="roundRect"/>
          <a:solidFill>
            <a:srgbClr val="EDEDED"/>
          </a:solidFill>
        </p:spPr>
      </p:pic>
      <p:pic>
        <p:nvPicPr>
          <p:cNvPr id="38" name="그림 1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2720" y="4088765"/>
            <a:ext cx="1210310" cy="782320"/>
          </a:xfrm>
          <a:prstGeom prst="roundRect"/>
          <a:solidFill>
            <a:srgbClr val="EDEDED"/>
          </a:solidFill>
        </p:spPr>
      </p:pic>
      <p:cxnSp>
        <p:nvCxnSpPr>
          <p:cNvPr id="39" name="도형 18"/>
          <p:cNvCxnSpPr/>
          <p:nvPr/>
        </p:nvCxnSpPr>
        <p:spPr>
          <a:xfrm rot="0" flipH="1">
            <a:off x="2535555" y="4479925"/>
            <a:ext cx="557530" cy="2247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19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97305"/>
            <a:ext cx="4149090" cy="1280160"/>
          </a:xfrm>
          <a:prstGeom prst="roundRect"/>
          <a:solidFill>
            <a:srgbClr val="EDEDED"/>
          </a:solidFill>
        </p:spPr>
      </p:pic>
      <p:pic>
        <p:nvPicPr>
          <p:cNvPr id="41" name="그림 22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3807460"/>
            <a:ext cx="2432050" cy="1197610"/>
          </a:xfrm>
          <a:prstGeom prst="roundRect"/>
          <a:solidFill>
            <a:srgbClr val="EDEDED"/>
          </a:solidFill>
        </p:spPr>
      </p:pic>
      <p:pic>
        <p:nvPicPr>
          <p:cNvPr id="42" name="그림 26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66985" y="4014470"/>
            <a:ext cx="795655" cy="774065"/>
          </a:xfrm>
          <a:prstGeom prst="roundRect"/>
          <a:solidFill>
            <a:srgbClr val="EDEDED"/>
          </a:solidFill>
        </p:spPr>
      </p:pic>
      <p:cxnSp>
        <p:nvCxnSpPr>
          <p:cNvPr id="43" name="도형 29"/>
          <p:cNvCxnSpPr/>
          <p:nvPr/>
        </p:nvCxnSpPr>
        <p:spPr>
          <a:xfrm rot="0" flipH="1">
            <a:off x="8961755" y="4401185"/>
            <a:ext cx="1205865" cy="3460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30"/>
          <p:cNvSpPr txBox="1">
            <a:spLocks/>
          </p:cNvSpPr>
          <p:nvPr/>
        </p:nvSpPr>
        <p:spPr>
          <a:xfrm rot="0">
            <a:off x="6813550" y="5131435"/>
            <a:ext cx="41605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Observe라는 스크립트를 생성하고 StoneMonster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7"/>
          <p:cNvSpPr txBox="1">
            <a:spLocks/>
          </p:cNvSpPr>
          <p:nvPr/>
        </p:nvSpPr>
        <p:spPr>
          <a:xfrm rot="0">
            <a:off x="1189355" y="1280795"/>
            <a:ext cx="419036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8"/>
          <p:cNvSpPr txBox="1">
            <a:spLocks/>
          </p:cNvSpPr>
          <p:nvPr/>
        </p:nvSpPr>
        <p:spPr>
          <a:xfrm rot="0">
            <a:off x="1191895" y="5559425"/>
            <a:ext cx="418719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 rot="0">
            <a:off x="6838315" y="3596640"/>
            <a:ext cx="413575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 </a:t>
            </a:r>
            <a:r>
              <a:rPr sz="1800">
                <a:latin typeface="맑은 고딕" charset="0"/>
                <a:ea typeface="맑은 고딕" charset="0"/>
              </a:rPr>
              <a:t>Object</a:t>
            </a:r>
            <a:r>
              <a:rPr sz="1800">
                <a:latin typeface="맑은 고딕" charset="0"/>
                <a:ea typeface="맑은 고딕" charset="0"/>
              </a:rPr>
              <a:t>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2개 생성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각각의 이름을 S</a:t>
            </a:r>
            <a:r>
              <a:rPr sz="1800">
                <a:latin typeface="맑은 고딕" charset="0"/>
                <a:ea typeface="맑은 고딕" charset="0"/>
              </a:rPr>
              <a:t>un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Earth</a:t>
            </a:r>
            <a:r>
              <a:rPr sz="1800">
                <a:latin typeface="맑은 고딕" charset="0"/>
                <a:ea typeface="맑은 고딕" charset="0"/>
              </a:rPr>
              <a:t>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Revolution 스크립트를 생성하여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8720" y="2219325"/>
            <a:ext cx="4182110" cy="3134995"/>
          </a:xfrm>
          <a:prstGeom prst="roundRect"/>
          <a:solidFill>
            <a:srgbClr val="EDEDED"/>
          </a:solidFill>
        </p:spPr>
      </p:pic>
      <p:pic>
        <p:nvPicPr>
          <p:cNvPr id="8" name="그림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280160"/>
            <a:ext cx="2258060" cy="2203450"/>
          </a:xfrm>
          <a:prstGeom prst="roundRect"/>
          <a:solidFill>
            <a:srgbClr val="EDEDED"/>
          </a:solidFill>
        </p:spPr>
      </p:pic>
      <p:pic>
        <p:nvPicPr>
          <p:cNvPr id="9" name="그림 4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8815" y="1280160"/>
            <a:ext cx="1350645" cy="1164590"/>
          </a:xfrm>
          <a:prstGeom prst="roundRect"/>
          <a:solidFill>
            <a:srgbClr val="EDEDED"/>
          </a:solidFill>
        </p:spPr>
      </p:pic>
      <p:pic>
        <p:nvPicPr>
          <p:cNvPr id="10" name="그림 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9645" y="2668270"/>
            <a:ext cx="765175" cy="813435"/>
          </a:xfrm>
          <a:prstGeom prst="roundRect"/>
          <a:solidFill>
            <a:srgbClr val="EDEDED"/>
          </a:solidFill>
        </p:spPr>
      </p:pic>
      <p:cxnSp>
        <p:nvCxnSpPr>
          <p:cNvPr id="11" name="도형 54"/>
          <p:cNvCxnSpPr>
            <a:stCxn id="10" idx="0"/>
            <a:endCxn id="9" idx="2"/>
          </p:cNvCxnSpPr>
          <p:nvPr/>
        </p:nvCxnSpPr>
        <p:spPr>
          <a:xfrm rot="0" flipV="1">
            <a:off x="10241915" y="2444115"/>
            <a:ext cx="2540" cy="2247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4328160"/>
            <a:ext cx="40824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Texture에 Earth 텍스처와 Sun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Sun 오브젝트에 Sun 텍스처를 넣어주고 Earth 오브젝트에는 Earth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271905"/>
            <a:ext cx="4140200" cy="1139190"/>
          </a:xfrm>
          <a:prstGeom prst="roundRect"/>
          <a:solidFill>
            <a:srgbClr val="EDEDED"/>
          </a:solidFill>
        </p:spPr>
      </p:pic>
      <p:sp>
        <p:nvSpPr>
          <p:cNvPr id="13" name="텍스트 상자 57"/>
          <p:cNvSpPr txBox="1">
            <a:spLocks/>
          </p:cNvSpPr>
          <p:nvPr/>
        </p:nvSpPr>
        <p:spPr>
          <a:xfrm rot="0">
            <a:off x="1257300" y="4050665"/>
            <a:ext cx="413575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Revolution 스크립트에서 기준 축이 되기 위한 게임 오브젝트 변수와 속도를 지정할 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회전을 축이 될 게임 오브젝트를 설정하고 회전할 축을 지정하고 회전 속도를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1363345"/>
            <a:ext cx="1180465" cy="915035"/>
          </a:xfrm>
          <a:prstGeom prst="roundRect"/>
          <a:solidFill>
            <a:srgbClr val="EDEDED"/>
          </a:solidFill>
        </p:spPr>
      </p:pic>
      <p:pic>
        <p:nvPicPr>
          <p:cNvPr id="18" name="그림 6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2660650"/>
            <a:ext cx="4079875" cy="1537970"/>
          </a:xfrm>
          <a:prstGeom prst="roundRect"/>
          <a:solidFill>
            <a:srgbClr val="EDEDED"/>
          </a:solidFill>
        </p:spPr>
      </p:pic>
      <p:pic>
        <p:nvPicPr>
          <p:cNvPr id="19" name="그림 7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870" y="2693035"/>
            <a:ext cx="4133215" cy="1189355"/>
          </a:xfrm>
          <a:prstGeom prst="rect"/>
          <a:noFill/>
        </p:spPr>
      </p:pic>
      <p:pic>
        <p:nvPicPr>
          <p:cNvPr id="20" name="그림 9" descr="C:/Users/Admin1/AppData/Roaming/PolarisOffice/ETemp/11172_15987544/fImage26699189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1345" y="1266190"/>
            <a:ext cx="2688590" cy="1200785"/>
          </a:xfrm>
          <a:prstGeom prst="roundRect"/>
          <a:solidFill>
            <a:srgbClr val="EDEDED"/>
          </a:solidFill>
        </p:spPr>
      </p:pic>
      <p:cxnSp>
        <p:nvCxnSpPr>
          <p:cNvPr id="16" name="도형 66"/>
          <p:cNvCxnSpPr/>
          <p:nvPr/>
        </p:nvCxnSpPr>
        <p:spPr>
          <a:xfrm rot="0" flipH="1">
            <a:off x="7415530" y="2161540"/>
            <a:ext cx="906780" cy="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67"/>
          <p:cNvCxnSpPr/>
          <p:nvPr/>
        </p:nvCxnSpPr>
        <p:spPr>
          <a:xfrm rot="0" flipH="1" flipV="1">
            <a:off x="7365365" y="1970405"/>
            <a:ext cx="2851785" cy="88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3314065"/>
            <a:ext cx="411543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Observe 스크립트에서 바라보기 위한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Update( ) 함수에서 바라보기 위한 게임 오브젝트와 자기 자신의 거리를 비교합니다.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특정 거리가 되면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265555" y="2280285"/>
            <a:ext cx="41357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Earth 오브젝트를 선택하고 Revolution 스크립트의 Origin에 Sun 오브젝트를 넣어준 다음 Speed를 100으로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7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34640" y="1284605"/>
            <a:ext cx="2564130" cy="848360"/>
          </a:xfrm>
          <a:prstGeom prst="roundRect"/>
          <a:solidFill>
            <a:srgbClr val="EDEDED"/>
          </a:solidFill>
        </p:spPr>
      </p:pic>
      <p:pic>
        <p:nvPicPr>
          <p:cNvPr id="20" name="그림 8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9840" y="1271270"/>
            <a:ext cx="1210310" cy="874395"/>
          </a:xfrm>
          <a:prstGeom prst="roundRect"/>
          <a:solidFill>
            <a:srgbClr val="EDEDED"/>
          </a:solidFill>
        </p:spPr>
      </p:pic>
      <p:cxnSp>
        <p:nvCxnSpPr>
          <p:cNvPr id="21" name="도형 84"/>
          <p:cNvCxnSpPr/>
          <p:nvPr/>
        </p:nvCxnSpPr>
        <p:spPr>
          <a:xfrm rot="0" flipV="1">
            <a:off x="1804035" y="1795780"/>
            <a:ext cx="3525520" cy="66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2380" y="3801745"/>
            <a:ext cx="2844800" cy="1286510"/>
          </a:xfrm>
          <a:prstGeom prst="roundRect"/>
          <a:solidFill>
            <a:srgbClr val="EDEDED"/>
          </a:solidFill>
        </p:spPr>
      </p:pic>
      <p:pic>
        <p:nvPicPr>
          <p:cNvPr id="23" name="그림 8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72330" y="4001135"/>
            <a:ext cx="731520" cy="867410"/>
          </a:xfrm>
          <a:prstGeom prst="roundRect"/>
          <a:solidFill>
            <a:srgbClr val="EDEDED"/>
          </a:solidFill>
        </p:spPr>
      </p:pic>
      <p:cxnSp>
        <p:nvCxnSpPr>
          <p:cNvPr id="24" name="도형 91"/>
          <p:cNvCxnSpPr>
            <a:stCxn id="23" idx="1"/>
          </p:cNvCxnSpPr>
          <p:nvPr/>
        </p:nvCxnSpPr>
        <p:spPr>
          <a:xfrm rot="0" flipH="1">
            <a:off x="3766185" y="4434205"/>
            <a:ext cx="906780" cy="57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상자 92"/>
          <p:cNvSpPr txBox="1">
            <a:spLocks/>
          </p:cNvSpPr>
          <p:nvPr/>
        </p:nvSpPr>
        <p:spPr>
          <a:xfrm rot="0">
            <a:off x="1262380" y="525335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Observe 스크립트를 생성하고 StoneMonster 오브젝트에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9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69365"/>
            <a:ext cx="4133850" cy="1973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5356225" y="311150"/>
            <a:ext cx="148717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LookAt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1296670" y="1197610"/>
            <a:ext cx="41452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함수는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6841490" y="2857500"/>
            <a:ext cx="414083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원리는 (목표물의 위치 - 카메라의 위치)를 정규화하여 앞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앞 방향벡터와 월드의 위 방향벡터를 외적 하여 오른쪽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앞 방향벡터와 오른쪽 방향벡터를 외적 하면 카메라의 위 방향벡터도 함께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96670" y="2352040"/>
            <a:ext cx="4145280" cy="2287270"/>
          </a:xfrm>
          <a:prstGeom prst="roundRect"/>
          <a:solidFill>
            <a:srgbClr val="EDEDED"/>
          </a:solidFill>
        </p:spPr>
      </p:pic>
      <p:sp>
        <p:nvSpPr>
          <p:cNvPr id="6" name="텍스트 상자 95"/>
          <p:cNvSpPr txBox="1">
            <a:spLocks/>
          </p:cNvSpPr>
          <p:nvPr/>
        </p:nvSpPr>
        <p:spPr>
          <a:xfrm rot="0">
            <a:off x="1310640" y="4791710"/>
            <a:ext cx="41363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경우 해당 오브젝트의 Z 축을 기준으로 지정되어 오브젝트의 Z 축을 추적하여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9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196975"/>
            <a:ext cx="4140835" cy="15716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 rot="0">
            <a:off x="4471035" y="447040"/>
            <a:ext cx="32416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Vector3.Distance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"/>
          <p:cNvSpPr txBox="1">
            <a:spLocks/>
          </p:cNvSpPr>
          <p:nvPr/>
        </p:nvSpPr>
        <p:spPr>
          <a:xfrm rot="0">
            <a:off x="1163955" y="1280795"/>
            <a:ext cx="42246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Vector3.Distance( ) 함수는 두 오브젝트 간의 거리를 구하는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"/>
          <p:cNvSpPr txBox="1">
            <a:spLocks/>
          </p:cNvSpPr>
          <p:nvPr/>
        </p:nvSpPr>
        <p:spPr>
          <a:xfrm rot="0">
            <a:off x="1155700" y="5313045"/>
            <a:ext cx="42303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Vector3.Distance( )는</a:t>
            </a:r>
            <a:r>
              <a:rPr lang="ko-KR" sz="1800">
                <a:latin typeface="맑은 고딕" charset="0"/>
                <a:ea typeface="맑은 고딕" charset="0"/>
              </a:rPr>
              <a:t> 오브젝트의 x축, y축, z축 전체를 계산하여 거리를 측정합니다.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1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80795"/>
            <a:ext cx="1295400" cy="772160"/>
          </a:xfrm>
          <a:prstGeom prst="roundRect"/>
          <a:solidFill>
            <a:srgbClr val="EDEDED"/>
          </a:solidFill>
        </p:spPr>
      </p:pic>
      <p:pic>
        <p:nvPicPr>
          <p:cNvPr id="8" name="그림 10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5000" y="1278255"/>
            <a:ext cx="2538095" cy="767080"/>
          </a:xfrm>
          <a:prstGeom prst="roundRect"/>
          <a:solidFill>
            <a:srgbClr val="EDEDED"/>
          </a:solidFill>
        </p:spPr>
      </p:pic>
      <p:cxnSp>
        <p:nvCxnSpPr>
          <p:cNvPr id="9" name="도형 110"/>
          <p:cNvCxnSpPr/>
          <p:nvPr/>
        </p:nvCxnSpPr>
        <p:spPr>
          <a:xfrm rot="0">
            <a:off x="7407275" y="1820545"/>
            <a:ext cx="3317240" cy="590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111"/>
          <p:cNvSpPr txBox="1">
            <a:spLocks/>
          </p:cNvSpPr>
          <p:nvPr/>
        </p:nvSpPr>
        <p:spPr>
          <a:xfrm rot="0">
            <a:off x="6816725" y="2200275"/>
            <a:ext cx="39744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StoneMonster의 Observe 스크립트에 Target으로 Sun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3255010"/>
            <a:ext cx="3982720" cy="843915"/>
          </a:xfrm>
          <a:prstGeom prst="roundRect"/>
          <a:solidFill>
            <a:srgbClr val="EDEDED"/>
          </a:solidFill>
        </p:spPr>
      </p:pic>
      <p:pic>
        <p:nvPicPr>
          <p:cNvPr id="12" name="그림 1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090" y="4260850"/>
            <a:ext cx="3982720" cy="943610"/>
          </a:xfrm>
          <a:prstGeom prst="roundRect"/>
          <a:solidFill>
            <a:srgbClr val="EDEDED"/>
          </a:solidFill>
        </p:spPr>
      </p:pic>
      <p:sp>
        <p:nvSpPr>
          <p:cNvPr id="14" name="텍스트 상자 119"/>
          <p:cNvSpPr txBox="1">
            <a:spLocks/>
          </p:cNvSpPr>
          <p:nvPr/>
        </p:nvSpPr>
        <p:spPr>
          <a:xfrm>
            <a:off x="6813550" y="5314315"/>
            <a:ext cx="39751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Earth 오브젝트와 Sun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1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3955" y="2161540"/>
            <a:ext cx="4231640" cy="2934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503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2225040"/>
            <a:ext cx="41160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Moon 텍스처를 Moon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45870" y="4147820"/>
            <a:ext cx="41363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3D Object에서 Sphere 오브젝트를 생성하고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Bicycle이라는 스크립트를 생성한 다음 Moon 오브젝트에 넣어줍니다.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1" descr="C:/Users/Admin1/AppData/Roaming/PolarisOffice/ETemp/11172_15987544/fImage406118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90645" y="1287780"/>
            <a:ext cx="1488440" cy="1348105"/>
          </a:xfrm>
          <a:prstGeom prst="roundRect"/>
          <a:solidFill>
            <a:srgbClr val="EDEDED"/>
          </a:solidFill>
        </p:spPr>
      </p:pic>
      <p:pic>
        <p:nvPicPr>
          <p:cNvPr id="28" name="그림 4" descr="C:/Users/Admin1/AppData/Roaming/PolarisOffice/ETemp/11172_15987544/fImage15091168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060" y="1263650"/>
            <a:ext cx="2258695" cy="2702560"/>
          </a:xfrm>
          <a:prstGeom prst="roundRect"/>
          <a:solidFill>
            <a:srgbClr val="EDEDED"/>
          </a:solidFill>
        </p:spPr>
      </p:pic>
      <p:pic>
        <p:nvPicPr>
          <p:cNvPr id="29" name="그림 5" descr="C:/Users/Admin1/AppData/Roaming/PolarisOffice/ETemp/11172_15987544/fImage211018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2750" y="3114040"/>
            <a:ext cx="815340" cy="895985"/>
          </a:xfrm>
          <a:prstGeom prst="roundRect"/>
          <a:solidFill>
            <a:srgbClr val="EDEDED"/>
          </a:solidFill>
        </p:spPr>
      </p:pic>
      <p:cxnSp>
        <p:nvCxnSpPr>
          <p:cNvPr id="30" name="도형 8"/>
          <p:cNvCxnSpPr>
            <a:stCxn id="29" idx="0"/>
            <a:endCxn id="27" idx="2"/>
          </p:cNvCxnSpPr>
          <p:nvPr/>
        </p:nvCxnSpPr>
        <p:spPr>
          <a:xfrm rot="0" flipV="1">
            <a:off x="4629785" y="2635250"/>
            <a:ext cx="5080" cy="479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12" descr="C:/Users/Admin1/AppData/Roaming/PolarisOffice/ETemp/11172_15987544/fImage26827190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0680" y="1257935"/>
            <a:ext cx="2962275" cy="878840"/>
          </a:xfrm>
          <a:prstGeom prst="roundRect"/>
          <a:solidFill>
            <a:srgbClr val="EDEDED"/>
          </a:solidFill>
        </p:spPr>
      </p:pic>
      <p:pic>
        <p:nvPicPr>
          <p:cNvPr id="32" name="그림 15" descr="C:/Users/Admin1/AppData/Roaming/PolarisOffice/ETemp/11172_15987544/fImage4061191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805" y="1255395"/>
            <a:ext cx="1059815" cy="890270"/>
          </a:xfrm>
          <a:prstGeom prst="roundRect"/>
          <a:solidFill>
            <a:srgbClr val="EDEDED"/>
          </a:solidFill>
        </p:spPr>
      </p:pic>
      <p:cxnSp>
        <p:nvCxnSpPr>
          <p:cNvPr id="33" name="도형 16"/>
          <p:cNvCxnSpPr/>
          <p:nvPr/>
        </p:nvCxnSpPr>
        <p:spPr>
          <a:xfrm rot="0" flipH="1">
            <a:off x="7381875" y="1920240"/>
            <a:ext cx="1380490" cy="1422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17" descr="C:/Users/Admin1/AppData/Roaming/PolarisOffice/ETemp/11172_15987544/fImage1952193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3318510"/>
            <a:ext cx="4114800" cy="955040"/>
          </a:xfrm>
          <a:prstGeom prst="roundRect"/>
          <a:solidFill>
            <a:srgbClr val="EDEDED"/>
          </a:solidFill>
        </p:spPr>
      </p:pic>
      <p:sp>
        <p:nvSpPr>
          <p:cNvPr id="35" name="텍스트 상자 20"/>
          <p:cNvSpPr txBox="1">
            <a:spLocks/>
          </p:cNvSpPr>
          <p:nvPr/>
        </p:nvSpPr>
        <p:spPr>
          <a:xfrm rot="0">
            <a:off x="6821805" y="4425315"/>
            <a:ext cx="411607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Bicycle 스크립트에서 Update( ) 함수에 프레임마다 회전하는 Rotate(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X축과 Y축 그리고 Z축의 값을 0.1로 설정하고 회전하도록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