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34" r:id="rId12"/>
  </p:sldMasterIdLst>
  <p:notesMasterIdLst>
    <p:notesMasterId r:id="rId14"/>
  </p:notesMasterIdLst>
  <p:sldIdLst>
    <p:sldId id="309" r:id="rId16"/>
    <p:sldId id="307" r:id="rId18"/>
    <p:sldId id="310" r:id="rId20"/>
    <p:sldId id="311" r:id="rId22"/>
    <p:sldId id="312" r:id="rId24"/>
    <p:sldId id="313" r:id="rId26"/>
    <p:sldId id="314" r:id="rId28"/>
    <p:sldId id="315" r:id="rId30"/>
    <p:sldId id="316" r:id="rId32"/>
    <p:sldId id="317" r:id="rId34"/>
    <p:sldId id="318" r:id="rId36"/>
    <p:sldId id="319" r:id="rId38"/>
    <p:sldId id="320" r:id="rId40"/>
    <p:sldId id="321" r:id="rId42"/>
    <p:sldId id="322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29614041.png"></Relationship><Relationship Id="rId3" Type="http://schemas.openxmlformats.org/officeDocument/2006/relationships/image" Target="../media/fImage159781438467.png"></Relationship><Relationship Id="rId4" Type="http://schemas.openxmlformats.org/officeDocument/2006/relationships/image" Target="../media/fImage107332741942.png"></Relationship><Relationship Id="rId5" Type="http://schemas.openxmlformats.org/officeDocument/2006/relationships/image" Target="../media/fImage89511486334.png"></Relationship><Relationship Id="rId6" Type="http://schemas.openxmlformats.org/officeDocument/2006/relationships/image" Target="../media/fImage21881546500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7007282836827.png"></Relationship><Relationship Id="rId3" Type="http://schemas.openxmlformats.org/officeDocument/2006/relationships/image" Target="../media/fImage59121764464.png"></Relationship><Relationship Id="rId4" Type="http://schemas.openxmlformats.org/officeDocument/2006/relationships/image" Target="../media/fImage52992859961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8012297491.png"></Relationship><Relationship Id="rId3" Type="http://schemas.openxmlformats.org/officeDocument/2006/relationships/image" Target="../media/fImage29452992995.png"></Relationship><Relationship Id="rId4" Type="http://schemas.openxmlformats.org/officeDocument/2006/relationships/image" Target="../media/fImage59121764464.png"></Relationship><Relationship Id="rId5" Type="http://schemas.openxmlformats.org/officeDocument/2006/relationships/image" Target="../media/fImage48473031942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80123184827.png"></Relationship><Relationship Id="rId3" Type="http://schemas.openxmlformats.org/officeDocument/2006/relationships/image" Target="../media/fImage59121764464.png"></Relationship><Relationship Id="rId4" Type="http://schemas.openxmlformats.org/officeDocument/2006/relationships/image" Target="../media/fImage89153225436.png"></Relationship><Relationship Id="rId5" Type="http://schemas.openxmlformats.org/officeDocument/2006/relationships/image" Target="../media/fImage43503232391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17262668467.png"></Relationship><Relationship Id="rId3" Type="http://schemas.openxmlformats.org/officeDocument/2006/relationships/image" Target="../media/fImage21742696334.png"></Relationship><Relationship Id="rId4" Type="http://schemas.openxmlformats.org/officeDocument/2006/relationships/image" Target="../media/fImage32922706500.png"></Relationship><Relationship Id="rId5" Type="http://schemas.openxmlformats.org/officeDocument/2006/relationships/image" Target="../media/fImage168562729169.png"></Relationship><Relationship Id="rId6" Type="http://schemas.openxmlformats.org/officeDocument/2006/relationships/image" Target="../media/fImage119622735724.png"></Relationship><Relationship Id="rId7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191682899358.png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image" Target="../media/fImage133412986962.png"></Relationship><Relationship Id="rId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notesSlide" Target="../notesSlides/notesSlide15.xml"></Relationship><Relationship Id="rId4" Type="http://schemas.openxmlformats.org/officeDocument/2006/relationships/image" Target="../media/fImage136812881478.png"></Relationship><Relationship Id="rId5" Type="http://schemas.openxmlformats.org/officeDocument/2006/relationships/image" Target="../media/fImage747921941.png"></Relationship><Relationship Id="rId6" Type="http://schemas.openxmlformats.org/officeDocument/2006/relationships/image" Target="../media/fImage51412208467.png"></Relationship><Relationship Id="rId7" Type="http://schemas.openxmlformats.org/officeDocument/2006/relationships/image" Target="../media/fImage47032256334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07332741942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58051529169.png"></Relationship><Relationship Id="rId9" Type="http://schemas.openxmlformats.org/officeDocument/2006/relationships/image" Target="../media/fImage42981575724.png"></Relationship><Relationship Id="rId10" Type="http://schemas.openxmlformats.org/officeDocument/2006/relationships/image" Target="../media/fImage128491591478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3391729358.png"></Relationship><Relationship Id="rId3" Type="http://schemas.openxmlformats.org/officeDocument/2006/relationships/image" Target="../media/fImage159531756962.png"></Relationship><Relationship Id="rId4" Type="http://schemas.openxmlformats.org/officeDocument/2006/relationships/image" Target="../media/fImage59121764464.png"></Relationship><Relationship Id="rId5" Type="http://schemas.openxmlformats.org/officeDocument/2006/relationships/image" Target="../media/fImage36791775705.png"></Relationship><Relationship Id="rId6" Type="http://schemas.openxmlformats.org/officeDocument/2006/relationships/image" Target="../media/fImage75771818145.png"></Relationship><Relationship Id="rId7" Type="http://schemas.openxmlformats.org/officeDocument/2006/relationships/image" Target="../media/fImage43411823281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40915341.png"></Relationship><Relationship Id="rId3" Type="http://schemas.openxmlformats.org/officeDocument/2006/relationships/image" Target="../media/fImage85511548467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47071666500.png"></Relationship><Relationship Id="rId4" Type="http://schemas.openxmlformats.org/officeDocument/2006/relationships/image" Target="../media/fImage330251699169.png"></Relationship><Relationship Id="rId5" Type="http://schemas.openxmlformats.org/officeDocument/2006/relationships/image" Target="../media/fImage56051705724.png"></Relationship><Relationship Id="rId6" Type="http://schemas.openxmlformats.org/officeDocument/2006/relationships/notesSlide" Target="../notesSlides/notesSlide5.xml"></Relationship><Relationship Id="rId7" Type="http://schemas.openxmlformats.org/officeDocument/2006/relationships/image" Target="../media/fImage1175918141.png"></Relationship><Relationship Id="rId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61771851478.png"></Relationship><Relationship Id="rId3" Type="http://schemas.openxmlformats.org/officeDocument/2006/relationships/image" Target="../media/fImage276691869358.png"></Relationship><Relationship Id="rId4" Type="http://schemas.openxmlformats.org/officeDocument/2006/relationships/image" Target="../media/fImage48111876962.png"></Relationship><Relationship Id="rId5" Type="http://schemas.openxmlformats.org/officeDocument/2006/relationships/notesSlide" Target="../notesSlides/notesSlide6.xml"></Relationship><Relationship Id="rId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556320341.png"></Relationship><Relationship Id="rId3" Type="http://schemas.openxmlformats.org/officeDocument/2006/relationships/image" Target="../media/fImage201172098467.png"></Relationship><Relationship Id="rId4" Type="http://schemas.openxmlformats.org/officeDocument/2006/relationships/image" Target="../media/fImage57462116334.png"></Relationship><Relationship Id="rId5" Type="http://schemas.openxmlformats.org/officeDocument/2006/relationships/image" Target="../media/fImage330252146500.png"></Relationship><Relationship Id="rId6" Type="http://schemas.openxmlformats.org/officeDocument/2006/relationships/image" Target="../media/fImage57722359169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34722315724.png"></Relationship><Relationship Id="rId3" Type="http://schemas.openxmlformats.org/officeDocument/2006/relationships/image" Target="../media/fImage195862381478.png"></Relationship><Relationship Id="rId4" Type="http://schemas.openxmlformats.org/officeDocument/2006/relationships/image" Target="../media/fImage47782419358.png"></Relationship><Relationship Id="rId5" Type="http://schemas.openxmlformats.org/officeDocument/2006/relationships/image" Target="../media/fImage57462426962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318592564464.png"></Relationship><Relationship Id="rId3" Type="http://schemas.openxmlformats.org/officeDocument/2006/relationships/image" Target="../media/fImage57462595705.png"></Relationship><Relationship Id="rId4" Type="http://schemas.openxmlformats.org/officeDocument/2006/relationships/image" Target="../media/fImage376762648145.png"></Relationship><Relationship Id="rId5" Type="http://schemas.openxmlformats.org/officeDocument/2006/relationships/image" Target="../media/fImage57462663281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4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7815" y="1400810"/>
            <a:ext cx="1237615" cy="978535"/>
          </a:xfrm>
          <a:prstGeom prst="roundRect"/>
          <a:solidFill>
            <a:srgbClr val="EDEDED"/>
          </a:solidFill>
        </p:spPr>
      </p:pic>
      <p:pic>
        <p:nvPicPr>
          <p:cNvPr id="25" name="그림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3200" y="1399540"/>
            <a:ext cx="2436495" cy="2069465"/>
          </a:xfrm>
          <a:prstGeom prst="roundRect"/>
          <a:solidFill>
            <a:srgbClr val="EDEDED"/>
          </a:solidFill>
        </p:spPr>
      </p:pic>
      <p:sp>
        <p:nvSpPr>
          <p:cNvPr id="26" name="텍스트 상자 6"/>
          <p:cNvSpPr txBox="1">
            <a:spLocks/>
          </p:cNvSpPr>
          <p:nvPr/>
        </p:nvSpPr>
        <p:spPr>
          <a:xfrm rot="0">
            <a:off x="1456055" y="3550920"/>
            <a:ext cx="389191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 먼저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 게임 오브젝트의 이름을 Character로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PhotonControl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403350"/>
            <a:ext cx="1453515" cy="1823085"/>
          </a:xfrm>
          <a:prstGeom prst="roundRect"/>
          <a:solidFill>
            <a:srgbClr val="EDEDED"/>
          </a:solidFill>
        </p:spPr>
      </p:pic>
      <p:pic>
        <p:nvPicPr>
          <p:cNvPr id="28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7090" y="1398905"/>
            <a:ext cx="2249805" cy="1836420"/>
          </a:xfrm>
          <a:prstGeom prst="rect"/>
          <a:noFill/>
        </p:spPr>
      </p:pic>
      <p:sp>
        <p:nvSpPr>
          <p:cNvPr id="29" name="텍스트 상자 13"/>
          <p:cNvSpPr txBox="1">
            <a:spLocks/>
          </p:cNvSpPr>
          <p:nvPr/>
        </p:nvSpPr>
        <p:spPr>
          <a:xfrm rot="0">
            <a:off x="6813550" y="3277235"/>
            <a:ext cx="390334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</a:t>
            </a:r>
            <a:r>
              <a:rPr lang="ko-KR" sz="1800">
                <a:latin typeface="맑은 고딕" charset="0"/>
                <a:ea typeface="맑은 고딕" charset="0"/>
              </a:rPr>
              <a:t>게 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포톤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네트워크에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연결(동기화)될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네트워크 객체로 인식되면 네트워크에서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9590" y="2795905"/>
            <a:ext cx="762635" cy="681990"/>
          </a:xfrm>
          <a:prstGeom prst="roundRect"/>
          <a:solidFill>
            <a:srgbClr val="EDEDED"/>
          </a:solidFill>
        </p:spPr>
      </p:pic>
      <p:cxnSp>
        <p:nvCxnSpPr>
          <p:cNvPr id="31" name="도형 25"/>
          <p:cNvCxnSpPr>
            <a:stCxn id="30" idx="0"/>
            <a:endCxn id="24" idx="2"/>
          </p:cNvCxnSpPr>
          <p:nvPr/>
        </p:nvCxnSpPr>
        <p:spPr>
          <a:xfrm rot="0" flipV="1">
            <a:off x="4720590" y="2378710"/>
            <a:ext cx="6350" cy="4178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3265" y="407035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6824980" y="3590290"/>
            <a:ext cx="424878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</a:t>
            </a:r>
            <a:r>
              <a:rPr sz="1800">
                <a:latin typeface="맑은 고딕" charset="0"/>
                <a:ea typeface="맑은 고딕" charset="0"/>
              </a:rPr>
              <a:t>Photon Voice View</a:t>
            </a:r>
            <a:r>
              <a:rPr sz="1800">
                <a:latin typeface="맑은 고딕" charset="0"/>
                <a:ea typeface="맑은 고딕" charset="0"/>
              </a:rPr>
              <a:t> 컴포넌</a:t>
            </a:r>
            <a:r>
              <a:rPr lang="ko-KR" sz="1800">
                <a:latin typeface="맑은 고딕" charset="0"/>
                <a:ea typeface="맑은 고딕" charset="0"/>
              </a:rPr>
              <a:t>트</a:t>
            </a:r>
            <a:r>
              <a:rPr sz="1800">
                <a:latin typeface="맑은 고딕" charset="0"/>
                <a:ea typeface="맑은 고딕" charset="0"/>
              </a:rPr>
              <a:t>는 네트워크로 연결된 객체의 </a:t>
            </a:r>
            <a:r>
              <a:rPr lang="ko-KR" sz="1800">
                <a:latin typeface="맑은 고딕" charset="0"/>
                <a:ea typeface="맑은 고딕" charset="0"/>
              </a:rPr>
              <a:t>리</a:t>
            </a:r>
            <a:r>
              <a:rPr sz="1800">
                <a:latin typeface="맑은 고딕" charset="0"/>
                <a:ea typeface="맑은 고딕" charset="0"/>
              </a:rPr>
              <a:t>코더와 스피커 설정을 담당하는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79"/>
          <p:cNvSpPr txBox="1">
            <a:spLocks/>
          </p:cNvSpPr>
          <p:nvPr/>
        </p:nvSpPr>
        <p:spPr>
          <a:xfrm rot="0">
            <a:off x="1188720" y="2759075"/>
            <a:ext cx="419036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Source Type(Microphone)은 마이크가 연결되어 있다면 현재 연결된 마이크의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만약, 연결되지 않았다면 오류 목록이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DebugEcho를 활성화하면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8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0465" y="1421765"/>
            <a:ext cx="4198620" cy="1272540"/>
          </a:xfrm>
          <a:prstGeom prst="rect"/>
          <a:noFill/>
        </p:spPr>
      </p:pic>
      <p:pic>
        <p:nvPicPr>
          <p:cNvPr id="48" name="그림 8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30020"/>
            <a:ext cx="4257040" cy="931545"/>
          </a:xfrm>
          <a:prstGeom prst="roundRect"/>
          <a:solidFill>
            <a:srgbClr val="EDEDED"/>
          </a:solidFill>
        </p:spPr>
      </p:pic>
      <p:pic>
        <p:nvPicPr>
          <p:cNvPr id="49" name="그림 8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2486025"/>
            <a:ext cx="4243070" cy="9982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0" name="그림 8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8110" y="1433830"/>
            <a:ext cx="3990975" cy="1609090"/>
          </a:xfrm>
          <a:prstGeom prst="roundRect"/>
          <a:solidFill>
            <a:srgbClr val="EDEDED"/>
          </a:solidFill>
        </p:spPr>
      </p:pic>
      <p:sp>
        <p:nvSpPr>
          <p:cNvPr id="51" name="텍스트 상자 89"/>
          <p:cNvSpPr txBox="1">
            <a:spLocks/>
          </p:cNvSpPr>
          <p:nvPr/>
        </p:nvSpPr>
        <p:spPr>
          <a:xfrm rot="0">
            <a:off x="1372235" y="4144645"/>
            <a:ext cx="399796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 Voice View 컴포넌트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Use Primary Recorder와 Setup Debug Speaker를 활성화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</a:t>
            </a:r>
            <a:r>
              <a:rPr sz="1800">
                <a:latin typeface="맑은 고딕" charset="0"/>
                <a:ea typeface="맑은 고딕" charset="0"/>
              </a:rPr>
              <a:t> 음성 채팅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sz="1800">
                <a:latin typeface="맑은 고딕" charset="0"/>
                <a:ea typeface="맑은 고딕" charset="0"/>
              </a:rPr>
              <a:t>할 때 Speaker에 주파수가 나타나게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9380" y="3225165"/>
            <a:ext cx="3989705" cy="883920"/>
          </a:xfrm>
          <a:prstGeom prst="roundRect"/>
          <a:solidFill>
            <a:srgbClr val="EDEDED"/>
          </a:solidFill>
        </p:spPr>
      </p:pic>
      <p:pic>
        <p:nvPicPr>
          <p:cNvPr id="53" name="그림 9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38275"/>
            <a:ext cx="4248785" cy="1222375"/>
          </a:xfrm>
          <a:prstGeom prst="roundRect"/>
          <a:solidFill>
            <a:srgbClr val="EDEDED"/>
          </a:solidFill>
        </p:spPr>
      </p:pic>
      <p:pic>
        <p:nvPicPr>
          <p:cNvPr id="54" name="그림 9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2842895"/>
            <a:ext cx="4248785" cy="1198245"/>
          </a:xfrm>
          <a:prstGeom prst="roundRect"/>
          <a:solidFill>
            <a:srgbClr val="EDEDED"/>
          </a:solidFill>
        </p:spPr>
      </p:pic>
      <p:sp>
        <p:nvSpPr>
          <p:cNvPr id="55" name="텍스트 상자 94"/>
          <p:cNvSpPr txBox="1">
            <a:spLocks/>
          </p:cNvSpPr>
          <p:nvPr/>
        </p:nvSpPr>
        <p:spPr>
          <a:xfrm rot="0">
            <a:off x="6824980" y="4148455"/>
            <a:ext cx="42405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Speaker</a:t>
            </a:r>
            <a:r>
              <a:rPr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Speaker는 수신되는 오디오 스트림을 출력하는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7" name="그림 9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3034030"/>
            <a:ext cx="4224020" cy="1198880"/>
          </a:xfrm>
          <a:prstGeom prst="roundRect"/>
          <a:solidFill>
            <a:srgbClr val="EDEDED"/>
          </a:solidFill>
        </p:spPr>
      </p:pic>
      <p:sp>
        <p:nvSpPr>
          <p:cNvPr id="59" name="텍스트 상자 99"/>
          <p:cNvSpPr txBox="1">
            <a:spLocks/>
          </p:cNvSpPr>
          <p:nvPr/>
        </p:nvSpPr>
        <p:spPr>
          <a:xfrm rot="0">
            <a:off x="1210310" y="4444365"/>
            <a:ext cx="424434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마지막으로 Character 오브젝트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Photon Voice View</a:t>
            </a:r>
            <a:r>
              <a:rPr sz="1800">
                <a:latin typeface="맑은 고딕" charset="0"/>
                <a:ea typeface="맑은 고딕" charset="0"/>
              </a:rPr>
              <a:t> 컴포넌트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sz="1800">
                <a:latin typeface="맑은 고딕" charset="0"/>
                <a:ea typeface="맑은 고딕" charset="0"/>
              </a:rPr>
              <a:t>Speaker In Use에 </a:t>
            </a:r>
            <a:r>
              <a:rPr lang="ko-KR" sz="1800">
                <a:latin typeface="맑은 고딕" charset="0"/>
                <a:ea typeface="맑은 고딕" charset="0"/>
              </a:rPr>
              <a:t>Character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10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9200" y="1396365"/>
            <a:ext cx="4226560" cy="1386205"/>
          </a:xfrm>
          <a:prstGeom prst="roundRect"/>
          <a:solidFill>
            <a:srgbClr val="EDEDED"/>
          </a:solidFill>
        </p:spPr>
      </p:pic>
      <p:cxnSp>
        <p:nvCxnSpPr>
          <p:cNvPr id="58" name="도형 98"/>
          <p:cNvCxnSpPr/>
          <p:nvPr/>
        </p:nvCxnSpPr>
        <p:spPr>
          <a:xfrm rot="0">
            <a:off x="2502535" y="2743200"/>
            <a:ext cx="2801620" cy="9486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10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2464435"/>
            <a:ext cx="4248785" cy="1515110"/>
          </a:xfrm>
          <a:prstGeom prst="roundRect"/>
          <a:solidFill>
            <a:srgbClr val="EDEDED"/>
          </a:solidFill>
        </p:spPr>
      </p:pic>
      <p:pic>
        <p:nvPicPr>
          <p:cNvPr id="62" name="그림 10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1396365"/>
            <a:ext cx="4257040" cy="873760"/>
          </a:xfrm>
          <a:prstGeom prst="roundRect"/>
          <a:solidFill>
            <a:srgbClr val="EDEDED"/>
          </a:solidFill>
        </p:spPr>
      </p:pic>
      <p:sp>
        <p:nvSpPr>
          <p:cNvPr id="63" name="텍스트 상자 111"/>
          <p:cNvSpPr txBox="1">
            <a:spLocks/>
          </p:cNvSpPr>
          <p:nvPr/>
        </p:nvSpPr>
        <p:spPr>
          <a:xfrm rot="0">
            <a:off x="6818630" y="4166870"/>
            <a:ext cx="42443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Character를 선택하고 Prefab 씬에서 PhotonControl 스크립트에 있는 Speed와 Angle Speed를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Character 오브젝트 하위에 있는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112"/>
          <p:cNvCxnSpPr/>
          <p:nvPr/>
        </p:nvCxnSpPr>
        <p:spPr>
          <a:xfrm rot="0">
            <a:off x="7948930" y="2243455"/>
            <a:ext cx="2941955" cy="15138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366520" y="4557395"/>
            <a:ext cx="401383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오브젝트에서 UI를 선택한 다음 Text를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Billboard 스크립트를 생성하고 Canvas에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27520" y="2713990"/>
            <a:ext cx="42449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Canvas를 3차원 공간에서 표시하기 위해 Rener Mode를 World Space로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4" descr="C:/Users/Admin1/AppData/Roaming/PolarisOffice/ETemp/11744_8568704/fImage2172626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5885" y="1340485"/>
            <a:ext cx="2837815" cy="3079750"/>
          </a:xfrm>
          <a:prstGeom prst="roundRect"/>
          <a:solidFill>
            <a:srgbClr val="EDEDED"/>
          </a:solidFill>
        </p:spPr>
      </p:pic>
      <p:pic>
        <p:nvPicPr>
          <p:cNvPr id="65" name="그림 11" descr="C:/Users/Admin1/AppData/Roaming/PolarisOffice/ETemp/11744_8568704/fImage2174269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97705" y="3417570"/>
            <a:ext cx="718185" cy="731520"/>
          </a:xfrm>
          <a:prstGeom prst="roundRect"/>
          <a:solidFill>
            <a:srgbClr val="EDEDED"/>
          </a:solidFill>
        </p:spPr>
      </p:pic>
      <p:pic>
        <p:nvPicPr>
          <p:cNvPr id="66" name="그림 12" descr="C:/Users/Admin1/AppData/Roaming/PolarisOffice/ETemp/11744_8568704/fImage3292270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9590" y="1696085"/>
            <a:ext cx="1031875" cy="1323975"/>
          </a:xfrm>
          <a:prstGeom prst="roundRect"/>
          <a:solidFill>
            <a:srgbClr val="EDEDED"/>
          </a:solidFill>
        </p:spPr>
      </p:pic>
      <p:cxnSp>
        <p:nvCxnSpPr>
          <p:cNvPr id="67" name="도형 17"/>
          <p:cNvCxnSpPr/>
          <p:nvPr/>
        </p:nvCxnSpPr>
        <p:spPr>
          <a:xfrm rot="0" flipV="1">
            <a:off x="4856480" y="2621280"/>
            <a:ext cx="5080" cy="796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18" descr="C:/Users/Admin1/AppData/Roaming/PolarisOffice/ETemp/11744_8568704/fImage16856272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332230"/>
            <a:ext cx="4253230" cy="1280160"/>
          </a:xfrm>
          <a:prstGeom prst="roundRect"/>
          <a:solidFill>
            <a:srgbClr val="EDEDED"/>
          </a:solidFill>
        </p:spPr>
      </p:pic>
      <p:pic>
        <p:nvPicPr>
          <p:cNvPr id="69" name="그림 21" descr="C:/Users/Admin1/AppData/Roaming/PolarisOffice/ETemp/11744_8568704/fImage11962273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790315"/>
            <a:ext cx="4239895" cy="1425575"/>
          </a:xfrm>
          <a:prstGeom prst="roundRect"/>
          <a:solidFill>
            <a:srgbClr val="EDEDED"/>
          </a:solidFill>
        </p:spPr>
      </p:pic>
      <p:sp>
        <p:nvSpPr>
          <p:cNvPr id="70" name="텍스트 상자 24"/>
          <p:cNvSpPr txBox="1">
            <a:spLocks/>
          </p:cNvSpPr>
          <p:nvPr/>
        </p:nvSpPr>
        <p:spPr>
          <a:xfrm rot="0">
            <a:off x="6835140" y="5390515"/>
            <a:ext cx="42449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Canvas의 크기와 위치를 0으로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44030" y="4932045"/>
            <a:ext cx="42456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Text에 Font Size와 Alignment를 설정한 다음 Horizontal Overflow와 Vertical Overflow를 Overflow로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그림 28" descr="C:/Users/Admin1/AppData/Roaming/PolarisOffice/ETemp/7964_20879944/fImage19168289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375410"/>
            <a:ext cx="4256405" cy="3425190"/>
          </a:xfrm>
          <a:prstGeom prst="rect"/>
          <a:noFill/>
        </p:spPr>
      </p:pic>
      <p:sp>
        <p:nvSpPr>
          <p:cNvPr id="73" name="텍스트 상자 3"/>
          <p:cNvSpPr txBox="1">
            <a:spLocks/>
          </p:cNvSpPr>
          <p:nvPr/>
        </p:nvSpPr>
        <p:spPr>
          <a:xfrm rot="0">
            <a:off x="1366520" y="3536950"/>
            <a:ext cx="400558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Billboard 스크립트에서 text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text 변수에 자신의 닉네임을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자기 앞의 방향에 카메라의 앞 방향을 지정하여 바라볼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4" descr="C:/Users/Admin1/AppData/Roaming/PolarisOffice/ETemp/7964_20879944/fImage13341298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4615" y="1366520"/>
            <a:ext cx="4007485" cy="20078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1"/>
          <p:cNvSpPr txBox="1">
            <a:spLocks/>
          </p:cNvSpPr>
          <p:nvPr/>
        </p:nvSpPr>
        <p:spPr>
          <a:xfrm rot="0">
            <a:off x="1384300" y="3013075"/>
            <a:ext cx="40043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NickName Text의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2" descr="C:/Users/Admin1/AppData/Roaming/PolarisOffice/ETemp/7964_20879944/fImage13681288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8585" y="1418590"/>
            <a:ext cx="4010025" cy="1487805"/>
          </a:xfrm>
          <a:prstGeom prst="roundRect"/>
          <a:solidFill>
            <a:srgbClr val="EDEDED"/>
          </a:solidFill>
        </p:spPr>
      </p:pic>
      <p:pic>
        <p:nvPicPr>
          <p:cNvPr id="76" name="그림 14" descr="C:/Users/Admin1/AppData/Roaming/PolarisOffice/ETemp/7964_20879944/fImage7479219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09700"/>
            <a:ext cx="4169410" cy="1151255"/>
          </a:xfrm>
          <a:prstGeom prst="roundRect"/>
          <a:solidFill>
            <a:srgbClr val="EDEDED"/>
          </a:solidFill>
        </p:spPr>
      </p:pic>
      <p:pic>
        <p:nvPicPr>
          <p:cNvPr id="77" name="그림 17" descr="C:/Users/Admin1/AppData/Roaming/PolarisOffice/ETemp/7964_20879944/fImage5141220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1010" y="2758440"/>
            <a:ext cx="4182110" cy="1454150"/>
          </a:xfrm>
          <a:prstGeom prst="roundRect"/>
          <a:solidFill>
            <a:srgbClr val="EDEDED"/>
          </a:solidFill>
        </p:spPr>
      </p:pic>
      <p:cxnSp>
        <p:nvCxnSpPr>
          <p:cNvPr id="78" name="도형 20"/>
          <p:cNvCxnSpPr/>
          <p:nvPr/>
        </p:nvCxnSpPr>
        <p:spPr>
          <a:xfrm rot="0" flipV="1">
            <a:off x="8173085" y="2291715"/>
            <a:ext cx="2725420" cy="16097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21"/>
          <p:cNvSpPr txBox="1">
            <a:spLocks/>
          </p:cNvSpPr>
          <p:nvPr/>
        </p:nvSpPr>
        <p:spPr>
          <a:xfrm rot="0">
            <a:off x="6818630" y="4335780"/>
            <a:ext cx="41662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 있는 Billboard 스크립트를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NickName에 현재 자신의 하위 오브젝트에 있는 NickName Text를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23" descr="C:/Users/Admin1/AppData/Roaming/PolarisOffice/ETemp/7964_20879944/fImage4703225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7315" y="3789045"/>
            <a:ext cx="4014470" cy="1350645"/>
          </a:xfrm>
          <a:prstGeom prst="roundRect"/>
          <a:solidFill>
            <a:srgbClr val="EDEDED"/>
          </a:solidFill>
        </p:spPr>
      </p:pic>
      <p:sp>
        <p:nvSpPr>
          <p:cNvPr id="81" name="텍스트 상자 24"/>
          <p:cNvSpPr txBox="1">
            <a:spLocks/>
          </p:cNvSpPr>
          <p:nvPr/>
        </p:nvSpPr>
        <p:spPr>
          <a:xfrm rot="0">
            <a:off x="1378585" y="5271135"/>
            <a:ext cx="39960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9" name="그림 1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0345" y="1405890"/>
            <a:ext cx="1104900" cy="1301750"/>
          </a:xfrm>
          <a:prstGeom prst="roundRect"/>
          <a:solidFill>
            <a:srgbClr val="EDEDED"/>
          </a:solidFill>
        </p:spPr>
      </p:pic>
      <p:pic>
        <p:nvPicPr>
          <p:cNvPr id="30" name="그림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2255" y="1412875"/>
            <a:ext cx="2569210" cy="1303655"/>
          </a:xfrm>
          <a:prstGeom prst="roundRect"/>
          <a:solidFill>
            <a:srgbClr val="EDEDED"/>
          </a:solidFill>
        </p:spPr>
      </p:pic>
      <p:sp>
        <p:nvSpPr>
          <p:cNvPr id="31" name="텍스트 상자 21"/>
          <p:cNvSpPr txBox="1">
            <a:spLocks/>
          </p:cNvSpPr>
          <p:nvPr/>
        </p:nvSpPr>
        <p:spPr>
          <a:xfrm rot="0">
            <a:off x="1490980" y="2893695"/>
            <a:ext cx="3872230" cy="3169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Character 오브젝트에 Photon Transform View 컴포넌트를 추가힙니다.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Transform View는 </a:t>
            </a:r>
            <a:r>
              <a:rPr lang="ko-KR" sz="1800">
                <a:latin typeface="맑은 고딕" charset="0"/>
                <a:ea typeface="맑은 고딕" charset="0"/>
              </a:rPr>
              <a:t>서로 각자의 게임 오브젝트를 조작하기 위해 자기 자신일 때만 동작할 수 있도록 설정</a:t>
            </a:r>
            <a:r>
              <a:rPr lang="ko-KR" sz="1800">
                <a:latin typeface="맑은 고딕" charset="0"/>
                <a:ea typeface="맑은 고딕" charset="0"/>
              </a:rPr>
              <a:t>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각자의 화면에 이동과 회전의 정보를 반영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2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045" y="1407795"/>
            <a:ext cx="3870960" cy="1230630"/>
          </a:xfrm>
          <a:prstGeom prst="roundRect"/>
          <a:solidFill>
            <a:srgbClr val="EDEDED"/>
          </a:solidFill>
        </p:spPr>
      </p:pic>
      <p:sp>
        <p:nvSpPr>
          <p:cNvPr id="33" name="텍스트 상자 30"/>
          <p:cNvSpPr txBox="1">
            <a:spLocks/>
          </p:cNvSpPr>
          <p:nvPr/>
        </p:nvSpPr>
        <p:spPr>
          <a:xfrm rot="0">
            <a:off x="6838950" y="2707640"/>
            <a:ext cx="3878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 하위에 Main Cameara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3745230"/>
            <a:ext cx="3867150" cy="1539875"/>
          </a:xfrm>
          <a:prstGeom prst="roundRect"/>
          <a:solidFill>
            <a:srgbClr val="EDEDED"/>
          </a:solidFill>
        </p:spPr>
      </p:pic>
      <p:sp>
        <p:nvSpPr>
          <p:cNvPr id="35" name="텍스트 상자 34"/>
          <p:cNvSpPr txBox="1">
            <a:spLocks/>
          </p:cNvSpPr>
          <p:nvPr/>
        </p:nvSpPr>
        <p:spPr>
          <a:xfrm rot="0">
            <a:off x="6832600" y="5382260"/>
            <a:ext cx="3878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490980" y="4675505"/>
            <a:ext cx="387223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Object를 선택하고 Plane을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Ground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2600" y="5503545"/>
            <a:ext cx="3878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오브젝트를 다시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9060" y="2136140"/>
            <a:ext cx="1454150" cy="1730375"/>
          </a:xfrm>
          <a:prstGeom prst="roundRect"/>
          <a:solidFill>
            <a:srgbClr val="EDEDED"/>
          </a:solidFill>
        </p:spPr>
      </p:pic>
      <p:pic>
        <p:nvPicPr>
          <p:cNvPr id="37" name="그림 3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0980" y="1397000"/>
            <a:ext cx="2298065" cy="3187700"/>
          </a:xfrm>
          <a:prstGeom prst="roundRect"/>
          <a:solidFill>
            <a:srgbClr val="EDEDED"/>
          </a:solidFill>
        </p:spPr>
      </p:pic>
      <p:pic>
        <p:nvPicPr>
          <p:cNvPr id="38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2800" y="1402080"/>
            <a:ext cx="2277110" cy="1096010"/>
          </a:xfrm>
          <a:prstGeom prst="roundRect"/>
          <a:solidFill>
            <a:srgbClr val="EDEDED"/>
          </a:solidFill>
        </p:spPr>
      </p:pic>
      <p:pic>
        <p:nvPicPr>
          <p:cNvPr id="39" name="그림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409700"/>
            <a:ext cx="1315085" cy="1082040"/>
          </a:xfrm>
          <a:prstGeom prst="roundRect"/>
          <a:solidFill>
            <a:srgbClr val="EDEDED"/>
          </a:solidFill>
        </p:spPr>
      </p:pic>
      <p:sp>
        <p:nvSpPr>
          <p:cNvPr id="41" name="텍스트 상자 47"/>
          <p:cNvSpPr txBox="1">
            <a:spLocks/>
          </p:cNvSpPr>
          <p:nvPr/>
        </p:nvSpPr>
        <p:spPr>
          <a:xfrm rot="0">
            <a:off x="6844030" y="2608580"/>
            <a:ext cx="3863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오브젝트를 Project 폴더에 있는 Resources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4350" y="3735070"/>
            <a:ext cx="1577340" cy="1637030"/>
          </a:xfrm>
          <a:prstGeom prst="roundRect"/>
          <a:solidFill>
            <a:srgbClr val="EDEDED"/>
          </a:solidFill>
        </p:spPr>
      </p:pic>
      <p:pic>
        <p:nvPicPr>
          <p:cNvPr id="43" name="그림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13775" y="3735705"/>
            <a:ext cx="2125345" cy="16617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478915" y="3204845"/>
            <a:ext cx="389382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PhotonControl 스크립트는 MonoBehaviourPun 클래스를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이동 속도를 조절하는 float 변수와 회전 조절하는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Camera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2600" y="4033520"/>
            <a:ext cx="40398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Start( ) 함수에서 현재 자신의 클라이언트이면 Main Camera를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만약에 그게 아니라면 가져온 Camera 오브젝트를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9075" y="1391920"/>
            <a:ext cx="3882390" cy="1722120"/>
          </a:xfrm>
          <a:prstGeom prst="rect"/>
          <a:noFill/>
        </p:spPr>
      </p:pic>
      <p:pic>
        <p:nvPicPr>
          <p:cNvPr id="45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387475"/>
            <a:ext cx="4039870" cy="2470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454785" y="4135120"/>
            <a:ext cx="39090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자신의 클라이언트가 아니라면 Update( ) 함수를 실행시키지 않도록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키 입력과 마우스 회전에 따라 오브젝트가 이동 및 회전할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23400" y="1398270"/>
            <a:ext cx="1381760" cy="1355725"/>
          </a:xfrm>
          <a:prstGeom prst="roundRect"/>
          <a:solidFill>
            <a:srgbClr val="EDEDED"/>
          </a:solidFill>
        </p:spPr>
      </p:pic>
      <p:pic>
        <p:nvPicPr>
          <p:cNvPr id="48" name="그림 1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79855"/>
            <a:ext cx="2380615" cy="2543175"/>
          </a:xfrm>
          <a:prstGeom prst="roundRect"/>
          <a:solidFill>
            <a:srgbClr val="EDEDED"/>
          </a:solidFill>
        </p:spPr>
      </p:pic>
      <p:pic>
        <p:nvPicPr>
          <p:cNvPr id="49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7245" y="3221355"/>
            <a:ext cx="822960" cy="693420"/>
          </a:xfrm>
          <a:prstGeom prst="roundRect"/>
          <a:solidFill>
            <a:srgbClr val="EDEDED"/>
          </a:solidFill>
        </p:spPr>
      </p:pic>
      <p:cxnSp>
        <p:nvCxnSpPr>
          <p:cNvPr id="50" name="도형 19"/>
          <p:cNvCxnSpPr>
            <a:stCxn id="49" idx="0"/>
          </p:cNvCxnSpPr>
          <p:nvPr/>
        </p:nvCxnSpPr>
        <p:spPr>
          <a:xfrm rot="0" flipH="1" flipV="1">
            <a:off x="10113645" y="2753360"/>
            <a:ext cx="5080" cy="4686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상자 20"/>
          <p:cNvSpPr txBox="1">
            <a:spLocks/>
          </p:cNvSpPr>
          <p:nvPr/>
        </p:nvSpPr>
        <p:spPr>
          <a:xfrm rot="0">
            <a:off x="6834505" y="4137660"/>
            <a:ext cx="39731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빈 게임 오브젝트를 생성하고 Game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GameManager 스크립트를 생성하고 GameManager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3" descr="C:/Users/Admin1/AppData/Roaming/PolarisOffice/ETemp/11744_8568704/fImage11759181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9555" y="1383665"/>
            <a:ext cx="3877945" cy="2543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393825" y="3858260"/>
            <a:ext cx="399288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GameManager 스크립트에서 포톤 객체를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 객체는 Resources 라는 폴더에서 불러올 수 있으며, 포톤 객체를 불러오게 되면 포톤 서버에 객체가 올라가게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4460" y="1378585"/>
            <a:ext cx="3992245" cy="2345690"/>
          </a:xfrm>
          <a:prstGeom prst="rect"/>
          <a:noFill/>
        </p:spPr>
      </p:pic>
      <p:pic>
        <p:nvPicPr>
          <p:cNvPr id="53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3136900"/>
            <a:ext cx="3983990" cy="1172210"/>
          </a:xfrm>
          <a:prstGeom prst="roundRect"/>
          <a:solidFill>
            <a:srgbClr val="EDEDED"/>
          </a:solidFill>
        </p:spPr>
      </p:pic>
      <p:pic>
        <p:nvPicPr>
          <p:cNvPr id="54" name="그림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76680"/>
            <a:ext cx="3975735" cy="1567815"/>
          </a:xfrm>
          <a:prstGeom prst="roundRect"/>
          <a:solidFill>
            <a:srgbClr val="EDEDED"/>
          </a:solidFill>
        </p:spPr>
      </p:pic>
      <p:sp>
        <p:nvSpPr>
          <p:cNvPr id="55" name="텍스트 상자 29"/>
          <p:cNvSpPr txBox="1">
            <a:spLocks/>
          </p:cNvSpPr>
          <p:nvPr/>
        </p:nvSpPr>
        <p:spPr>
          <a:xfrm rot="0">
            <a:off x="6825615" y="4414520"/>
            <a:ext cx="399288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Project 폴더에 있는 Texture 폴더에 Ice_02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Ground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30"/>
          <p:cNvCxnSpPr/>
          <p:nvPr/>
        </p:nvCxnSpPr>
        <p:spPr>
          <a:xfrm rot="0" flipH="1" flipV="1">
            <a:off x="8633460" y="2597785"/>
            <a:ext cx="8890" cy="8318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3"/>
          <p:cNvSpPr txBox="1">
            <a:spLocks/>
          </p:cNvSpPr>
          <p:nvPr/>
        </p:nvSpPr>
        <p:spPr>
          <a:xfrm rot="0">
            <a:off x="6899275" y="2674620"/>
            <a:ext cx="41497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사이트에서 </a:t>
            </a:r>
            <a:r>
              <a:rPr lang="ko-KR" sz="1800">
                <a:latin typeface="맑은 고딕" charset="0"/>
                <a:ea typeface="맑은 고딕" charset="0"/>
              </a:rPr>
              <a:t>새 어플리케이션 만들기를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</a:t>
            </a:r>
            <a:r>
              <a:rPr lang="ko-KR" sz="1800">
                <a:latin typeface="맑은 고딕" charset="0"/>
                <a:ea typeface="맑은 고딕" charset="0"/>
              </a:rPr>
              <a:t>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1180" y="1403350"/>
            <a:ext cx="4156075" cy="1176655"/>
          </a:xfrm>
          <a:prstGeom prst="roundRect"/>
          <a:solidFill>
            <a:srgbClr val="EDEDED"/>
          </a:solidFill>
        </p:spPr>
      </p:pic>
      <p:pic>
        <p:nvPicPr>
          <p:cNvPr id="30" name="그림 2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8640" y="3470910"/>
            <a:ext cx="4152265" cy="1725295"/>
          </a:xfrm>
          <a:prstGeom prst="rect"/>
          <a:noFill/>
        </p:spPr>
      </p:pic>
      <p:sp>
        <p:nvSpPr>
          <p:cNvPr id="31" name="텍스트 상자 26"/>
          <p:cNvSpPr txBox="1">
            <a:spLocks/>
          </p:cNvSpPr>
          <p:nvPr/>
        </p:nvSpPr>
        <p:spPr>
          <a:xfrm rot="0">
            <a:off x="6908165" y="5318760"/>
            <a:ext cx="41421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 종류</a:t>
            </a:r>
            <a:r>
              <a:rPr lang="ko-KR" sz="1800">
                <a:latin typeface="맑은 고딕" charset="0"/>
                <a:ea typeface="맑은 고딕" charset="0"/>
              </a:rPr>
              <a:t>를 Voice로 선택하고 이름을 정의한 다음 작성하기를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45230" y="1417955"/>
            <a:ext cx="1643380" cy="1733550"/>
          </a:xfrm>
          <a:prstGeom prst="roundRect"/>
          <a:solidFill>
            <a:srgbClr val="EDEDED"/>
          </a:solidFill>
        </p:spPr>
      </p:pic>
      <p:pic>
        <p:nvPicPr>
          <p:cNvPr id="33" name="그림 3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8570" y="1417320"/>
            <a:ext cx="2339975" cy="1725295"/>
          </a:xfrm>
          <a:prstGeom prst="roundRect"/>
          <a:solidFill>
            <a:srgbClr val="EDEDED"/>
          </a:solidFill>
        </p:spPr>
      </p:pic>
      <p:sp>
        <p:nvSpPr>
          <p:cNvPr id="34" name="텍스트 상자 36"/>
          <p:cNvSpPr txBox="1">
            <a:spLocks/>
          </p:cNvSpPr>
          <p:nvPr/>
        </p:nvSpPr>
        <p:spPr>
          <a:xfrm rot="0">
            <a:off x="1257300" y="4480560"/>
            <a:ext cx="413004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Network Voice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Photon Voice Network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4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3650" y="3291840"/>
            <a:ext cx="4131310" cy="10401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54125" y="4678680"/>
            <a:ext cx="41173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Window에서 Photon Unity Networking을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 Highlight Server Settings를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8470" y="3197225"/>
            <a:ext cx="42570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클라우드 설정에서 보이스 앱 ID를 넣어주면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4125" y="1413510"/>
            <a:ext cx="4117340" cy="3145155"/>
          </a:xfrm>
          <a:prstGeom prst="rect"/>
          <a:noFill/>
        </p:spPr>
      </p:pic>
      <p:pic>
        <p:nvPicPr>
          <p:cNvPr id="33" name="그림 5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21765"/>
            <a:ext cx="4265930" cy="1687830"/>
          </a:xfrm>
          <a:prstGeom prst="roundRect"/>
          <a:solidFill>
            <a:srgbClr val="EDEDED"/>
          </a:solidFill>
        </p:spPr>
      </p:pic>
      <p:pic>
        <p:nvPicPr>
          <p:cNvPr id="34" name="그림 5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1370" y="3973830"/>
            <a:ext cx="2644140" cy="1155700"/>
          </a:xfrm>
          <a:prstGeom prst="roundRect"/>
          <a:solidFill>
            <a:srgbClr val="EDEDED"/>
          </a:solidFill>
        </p:spPr>
      </p:pic>
      <p:pic>
        <p:nvPicPr>
          <p:cNvPr id="35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6405" y="3982085"/>
            <a:ext cx="1417320" cy="1155700"/>
          </a:xfrm>
          <a:prstGeom prst="roundRect"/>
          <a:solidFill>
            <a:srgbClr val="EDEDED"/>
          </a:solidFill>
        </p:spPr>
      </p:pic>
      <p:sp>
        <p:nvSpPr>
          <p:cNvPr id="36" name="텍스트 상자 55"/>
          <p:cNvSpPr txBox="1">
            <a:spLocks/>
          </p:cNvSpPr>
          <p:nvPr/>
        </p:nvSpPr>
        <p:spPr>
          <a:xfrm rot="0">
            <a:off x="6805295" y="5231130"/>
            <a:ext cx="42602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Network Voice Manager 오브젝트에 Recorder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56"/>
          <p:cNvSpPr txBox="1">
            <a:spLocks/>
          </p:cNvSpPr>
          <p:nvPr/>
        </p:nvSpPr>
        <p:spPr>
          <a:xfrm rot="0">
            <a:off x="1172210" y="4396105"/>
            <a:ext cx="422338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Photon Voice Network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Primary Recorder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현재 Recorder 컴포넌트가 추가</a:t>
            </a:r>
            <a:r>
              <a:rPr lang="ko-KR" sz="1800">
                <a:latin typeface="맑은 고딕" charset="0"/>
                <a:ea typeface="맑은 고딕" charset="0"/>
              </a:rPr>
              <a:t>된 Network Voice Manager</a:t>
            </a:r>
            <a:r>
              <a:rPr sz="1800">
                <a:latin typeface="맑은 고딕" charset="0"/>
                <a:ea typeface="맑은 고딕" charset="0"/>
              </a:rPr>
              <a:t> 오브젝트를 넣</a:t>
            </a:r>
            <a:r>
              <a:rPr sz="1800">
                <a:latin typeface="맑은 고딕" charset="0"/>
                <a:ea typeface="맑은 고딕" charset="0"/>
              </a:rPr>
              <a:t>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421765"/>
            <a:ext cx="2519045" cy="2868295"/>
          </a:xfrm>
          <a:prstGeom prst="rect"/>
          <a:noFill/>
        </p:spPr>
      </p:pic>
      <p:pic>
        <p:nvPicPr>
          <p:cNvPr id="41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3480" y="1820545"/>
            <a:ext cx="1417320" cy="2054225"/>
          </a:xfrm>
          <a:prstGeom prst="rect"/>
          <a:noFill/>
        </p:spPr>
      </p:pic>
      <p:cxnSp>
        <p:nvCxnSpPr>
          <p:cNvPr id="40" name="도형 59"/>
          <p:cNvCxnSpPr/>
          <p:nvPr/>
        </p:nvCxnSpPr>
        <p:spPr>
          <a:xfrm rot="0" flipV="1">
            <a:off x="2577465" y="3300095"/>
            <a:ext cx="2710180" cy="333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7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37880" y="1421130"/>
            <a:ext cx="2428240" cy="2303780"/>
          </a:xfrm>
          <a:prstGeom prst="rect"/>
          <a:noFill/>
        </p:spPr>
      </p:pic>
      <p:sp>
        <p:nvSpPr>
          <p:cNvPr id="44" name="텍스트 상자 71"/>
          <p:cNvSpPr txBox="1">
            <a:spLocks/>
          </p:cNvSpPr>
          <p:nvPr/>
        </p:nvSpPr>
        <p:spPr>
          <a:xfrm rot="0">
            <a:off x="6816725" y="3872865"/>
            <a:ext cx="405955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Recoder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</a:t>
            </a:r>
            <a:r>
              <a:rPr sz="1800">
                <a:latin typeface="맑은 고딕" charset="0"/>
                <a:ea typeface="맑은 고딕" charset="0"/>
              </a:rPr>
              <a:t>ransmit Enabled</a:t>
            </a:r>
            <a:r>
              <a:rPr lang="ko-KR" sz="1800">
                <a:latin typeface="맑은 고딕" charset="0"/>
                <a:ea typeface="맑은 고딕" charset="0"/>
              </a:rPr>
              <a:t>와 Debug Echo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</a:t>
            </a:r>
            <a:r>
              <a:rPr sz="1800">
                <a:latin typeface="맑은 고딕" charset="0"/>
                <a:ea typeface="맑은 고딕" charset="0"/>
              </a:rPr>
              <a:t>녹음된 오디오의 전송 여부</a:t>
            </a:r>
            <a:r>
              <a:rPr lang="ko-KR" sz="1800">
                <a:latin typeface="맑은 고딕" charset="0"/>
                <a:ea typeface="맑은 고딕" charset="0"/>
              </a:rPr>
              <a:t>가 활성화됩니다.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7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828800"/>
            <a:ext cx="1417320" cy="1480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