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62" r:id="rId23"/>
    <p:sldMasterId id="2147485663" r:id="rId25"/>
  </p:sldMasterIdLst>
  <p:notesMasterIdLst>
    <p:notesMasterId r:id="rId27"/>
  </p:notesMasterIdLst>
  <p:sldIdLst>
    <p:sldId id="291" r:id="rId29"/>
    <p:sldId id="284" r:id="rId30"/>
    <p:sldId id="280" r:id="rId31"/>
    <p:sldId id="283" r:id="rId32"/>
    <p:sldId id="289" r:id="rId33"/>
    <p:sldId id="292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1" Type="http://schemas.openxmlformats.org/officeDocument/2006/relationships/slide" Target="slides/slide3.xml"></Relationship><Relationship Id="rId32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4" Type="http://schemas.openxmlformats.org/officeDocument/2006/relationships/slide" Target="slides/slide6.xml"></Relationship><Relationship Id="rId35" Type="http://schemas.openxmlformats.org/officeDocument/2006/relationships/slide" Target="slides/slide7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fImage603920141.png"></Relationship><Relationship Id="rId4" Type="http://schemas.openxmlformats.org/officeDocument/2006/relationships/image" Target="../media/fImage72572028467.png"></Relationship><Relationship Id="rId5" Type="http://schemas.openxmlformats.org/officeDocument/2006/relationships/image" Target="../media/fImage1437532248467.png"></Relationship><Relationship Id="rId6" Type="http://schemas.openxmlformats.org/officeDocument/2006/relationships/image" Target="../media/fImage51372096334.png"></Relationship><Relationship Id="rId7" Type="http://schemas.openxmlformats.org/officeDocument/2006/relationships/image" Target="../media/fImage22392116500.png"></Relationship><Relationship Id="rId8" Type="http://schemas.openxmlformats.org/officeDocument/2006/relationships/image" Target="../media/fImage81102129169.png"></Relationship><Relationship Id="rId9" Type="http://schemas.openxmlformats.org/officeDocument/2006/relationships/notesSlide" Target="../notesSlides/notesSlide1.xml"></Relationship><Relationship Id="rId10" Type="http://schemas.openxmlformats.org/officeDocument/2006/relationships/slideLayout" Target="../slideLayouts/slideLayout16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notesSlide" Target="../notesSlides/notesSlide2.xml"></Relationship><Relationship Id="rId19" Type="http://schemas.openxmlformats.org/officeDocument/2006/relationships/image" Target="../media/fImage775522041.png"></Relationship><Relationship Id="rId20" Type="http://schemas.openxmlformats.org/officeDocument/2006/relationships/image" Target="../media/fImage1437532248467.png"></Relationship><Relationship Id="rId21" Type="http://schemas.openxmlformats.org/officeDocument/2006/relationships/image" Target="../media/fImage23232256334.png"></Relationship><Relationship Id="rId22" Type="http://schemas.openxmlformats.org/officeDocument/2006/relationships/image" Target="../media/fImage23665296500.png"></Relationship><Relationship Id="rId23" Type="http://schemas.openxmlformats.org/officeDocument/2006/relationships/image" Target="../media/fImage77115309169.png"></Relationship><Relationship Id="rId24" Type="http://schemas.openxmlformats.org/officeDocument/2006/relationships/image" Target="../media/fImage80172306500.png"></Relationship><Relationship Id="rId25" Type="http://schemas.openxmlformats.org/officeDocument/2006/relationships/image" Target="../media/fImage237342359169.png"></Relationship><Relationship Id="rId26" Type="http://schemas.openxmlformats.org/officeDocument/2006/relationships/slideLayout" Target="../slideLayouts/slideLayout16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25" Type="http://schemas.openxmlformats.org/officeDocument/2006/relationships/image" Target="../media/fImage6526815941.png"></Relationship><Relationship Id="rId28" Type="http://schemas.openxmlformats.org/officeDocument/2006/relationships/image" Target="../media/fImage236205286334.png"></Relationship><Relationship Id="rId29" Type="http://schemas.openxmlformats.org/officeDocument/2006/relationships/slideLayout" Target="../slideLayouts/slideLayout16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7" Type="http://schemas.openxmlformats.org/officeDocument/2006/relationships/image" Target="../media/fImage1834321869358.png"></Relationship><Relationship Id="rId18" Type="http://schemas.openxmlformats.org/officeDocument/2006/relationships/image" Target="../media/fImage206862165724.png"></Relationship><Relationship Id="rId19" Type="http://schemas.openxmlformats.org/officeDocument/2006/relationships/image" Target="../media/fImage523742171478.png"></Relationship><Relationship Id="rId20" Type="http://schemas.openxmlformats.org/officeDocument/2006/relationships/slideLayout" Target="../slideLayouts/slideLayout16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187912069358.png"></Relationship><Relationship Id="rId4" Type="http://schemas.openxmlformats.org/officeDocument/2006/relationships/image" Target="../media/fImage173442076962.png"></Relationship><Relationship Id="rId5" Type="http://schemas.openxmlformats.org/officeDocument/2006/relationships/image" Target="../media/fImage217792114464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slideLayout" Target="../slideLayouts/slideLayout16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466725541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image" Target="../media/fImage112214529358.png"></Relationship><Relationship Id="rId6" Type="http://schemas.openxmlformats.org/officeDocument/2006/relationships/image" Target="../media/fImage42124536962.png"></Relationship><Relationship Id="rId7" Type="http://schemas.openxmlformats.org/officeDocument/2006/relationships/slideLayout" Target="../slideLayouts/slideLayout16.xml"></Relationship></Relationships>
</file>

<file path=ppt/slides/_rels/slide7.xml.rels><?xml version="1.0" encoding="UTF-8"?>
<Relationships xmlns="http://schemas.openxmlformats.org/package/2006/relationships"><Relationship Id="rId7" Type="http://schemas.openxmlformats.org/officeDocument/2006/relationships/notesSlide" Target="../notesSlides/notesSlide7.xml"></Relationship><Relationship Id="rId16" Type="http://schemas.openxmlformats.org/officeDocument/2006/relationships/image" Target="../media/fImage93191585724.png"></Relationship><Relationship Id="rId17" Type="http://schemas.openxmlformats.org/officeDocument/2006/relationships/image" Target="../media/fImage607452161478.png"></Relationship><Relationship Id="rId18" Type="http://schemas.openxmlformats.org/officeDocument/2006/relationships/image" Target="../media/fImage607182179358.png"></Relationship><Relationship Id="rId19" Type="http://schemas.openxmlformats.org/officeDocument/2006/relationships/image" Target="../media/fImage144971438467.png"></Relationship><Relationship Id="rId20" Type="http://schemas.openxmlformats.org/officeDocument/2006/relationships/image" Target="../media/fImage144971446334.png"></Relationship><Relationship Id="rId21" Type="http://schemas.openxmlformats.org/officeDocument/2006/relationships/image" Target="../media/fImage48541456500.png"></Relationship><Relationship Id="rId22" Type="http://schemas.openxmlformats.org/officeDocument/2006/relationships/image" Target="../media/fImage48541469169.png"></Relationship><Relationship Id="rId23" Type="http://schemas.openxmlformats.org/officeDocument/2006/relationships/slideLayout" Target="../slideLayouts/slideLayout1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GetKey는 keycode에 의해 지정되어 있는 키를 누를 때, 참과 거짓을 반환하는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7365" y="3432810"/>
            <a:ext cx="4403725" cy="962025"/>
          </a:xfrm>
          <a:prstGeom prst="rect"/>
          <a:noFill/>
        </p:spPr>
      </p:pic>
      <p:pic>
        <p:nvPicPr>
          <p:cNvPr id="110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450465"/>
            <a:ext cx="1801495" cy="2388235"/>
          </a:xfrm>
          <a:prstGeom prst="rect"/>
          <a:noFill/>
        </p:spPr>
      </p:pic>
      <p:sp>
        <p:nvSpPr>
          <p:cNvPr id="1106" name="Rect 0"/>
          <p:cNvSpPr txBox="1">
            <a:spLocks/>
          </p:cNvSpPr>
          <p:nvPr/>
        </p:nvSpPr>
        <p:spPr>
          <a:xfrm rot="0">
            <a:off x="6855460" y="4450080"/>
            <a:ext cx="442595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Input.GetKey( ) 함수를 통해 지정한 키를 누르는 동안 true 값을 반환하는 키 입력을 통해 자기 자신의 위치를 이동시키도록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7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38170" y="3423285"/>
            <a:ext cx="587375" cy="421640"/>
          </a:xfrm>
          <a:prstGeom prst="rect"/>
          <a:noFill/>
        </p:spPr>
      </p:pic>
      <p:pic>
        <p:nvPicPr>
          <p:cNvPr id="1108" name="Picture 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74770" y="2454275"/>
            <a:ext cx="1504315" cy="2384425"/>
          </a:xfrm>
          <a:prstGeom prst="rect"/>
          <a:noFill/>
        </p:spPr>
      </p:pic>
      <p:sp>
        <p:nvSpPr>
          <p:cNvPr id="1109" name="Rect 0"/>
          <p:cNvSpPr txBox="1">
            <a:spLocks/>
          </p:cNvSpPr>
          <p:nvPr/>
        </p:nvSpPr>
        <p:spPr>
          <a:xfrm rot="0">
            <a:off x="1186180" y="5003800"/>
            <a:ext cx="417004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Picture 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7525" y="1426210"/>
            <a:ext cx="601345" cy="782320"/>
          </a:xfrm>
          <a:prstGeom prst="roundRect"/>
          <a:solidFill>
            <a:srgbClr val="EDEDED"/>
          </a:solidFill>
        </p:spPr>
      </p:pic>
      <p:pic>
        <p:nvPicPr>
          <p:cNvPr id="1111" name="Picture 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65440" y="1285240"/>
            <a:ext cx="3311525" cy="1074420"/>
          </a:xfrm>
          <a:prstGeom prst="rect"/>
          <a:noFill/>
        </p:spPr>
      </p:pic>
      <p:cxnSp>
        <p:nvCxnSpPr>
          <p:cNvPr id="1112" name="Rect 0"/>
          <p:cNvCxnSpPr>
            <a:stCxn id="1110" idx="3"/>
          </p:cNvCxnSpPr>
          <p:nvPr/>
        </p:nvCxnSpPr>
        <p:spPr>
          <a:xfrm rot="0">
            <a:off x="7467600" y="1816735"/>
            <a:ext cx="669925" cy="908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 0"/>
          <p:cNvSpPr txBox="1">
            <a:spLocks/>
          </p:cNvSpPr>
          <p:nvPr/>
        </p:nvSpPr>
        <p:spPr>
          <a:xfrm rot="0">
            <a:off x="6855460" y="2418080"/>
            <a:ext cx="441833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Keystroke 스크립트를 생성하여 Capsule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8468995" y="-10795"/>
            <a:ext cx="270827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MoveTowards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88390"/>
            <a:ext cx="41363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MoveTowards( )는 현재 위치에서 목표 위치까지 속도를 설정하여 이동하는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7" name="텍스트 상자 238"/>
          <p:cNvSpPr txBox="1">
            <a:spLocks/>
          </p:cNvSpPr>
          <p:nvPr/>
        </p:nvSpPr>
        <p:spPr>
          <a:xfrm rot="0">
            <a:off x="1203325" y="3956050"/>
            <a:ext cx="413766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생성하여 위치 정보를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8" name="그림 16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2162175"/>
            <a:ext cx="1801495" cy="1686560"/>
          </a:xfrm>
          <a:prstGeom prst="rect"/>
          <a:noFill/>
        </p:spPr>
      </p:pic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63570" y="2781935"/>
            <a:ext cx="664845" cy="420370"/>
          </a:xfrm>
          <a:prstGeom prst="rect"/>
          <a:noFill/>
        </p:spPr>
      </p:pic>
      <p:pic>
        <p:nvPicPr>
          <p:cNvPr id="1111" name="그림 20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4465" y="2397760"/>
            <a:ext cx="1369060" cy="1157605"/>
          </a:xfrm>
          <a:prstGeom prst="roundRect"/>
          <a:solidFill>
            <a:srgbClr val="EDEDED"/>
          </a:solidFill>
        </p:spPr>
      </p:pic>
      <p:sp>
        <p:nvSpPr>
          <p:cNvPr id="1112" name="텍스트 상자 23"/>
          <p:cNvSpPr txBox="1">
            <a:spLocks/>
          </p:cNvSpPr>
          <p:nvPr/>
        </p:nvSpPr>
        <p:spPr>
          <a:xfrm rot="0">
            <a:off x="6930390" y="1092835"/>
            <a:ext cx="43630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그다음 Cube오브젝트에 ObjectMove 스크립트 생성하여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3" name="그림 24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4763135"/>
            <a:ext cx="902335" cy="820420"/>
          </a:xfrm>
          <a:prstGeom prst="roundRect"/>
          <a:solidFill>
            <a:srgbClr val="EDEDED"/>
          </a:solidFill>
        </p:spPr>
      </p:pic>
      <p:pic>
        <p:nvPicPr>
          <p:cNvPr id="1114" name="그림 2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5565" y="4655820"/>
            <a:ext cx="2719070" cy="1087120"/>
          </a:xfrm>
          <a:prstGeom prst="rect"/>
          <a:noFill/>
        </p:spPr>
      </p:pic>
      <p:cxnSp>
        <p:nvCxnSpPr>
          <p:cNvPr id="1115" name="도형 26"/>
          <p:cNvCxnSpPr/>
          <p:nvPr/>
        </p:nvCxnSpPr>
        <p:spPr>
          <a:xfrm rot="0">
            <a:off x="2113915" y="5172710"/>
            <a:ext cx="694055" cy="4527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6" name="그림 27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6740" y="1825625"/>
            <a:ext cx="4234180" cy="521970"/>
          </a:xfrm>
          <a:prstGeom prst="rect"/>
          <a:noFill/>
        </p:spPr>
      </p:pic>
      <p:sp>
        <p:nvSpPr>
          <p:cNvPr id="1118" name="텍스트 상자 31"/>
          <p:cNvSpPr txBox="1">
            <a:spLocks/>
          </p:cNvSpPr>
          <p:nvPr/>
        </p:nvSpPr>
        <p:spPr>
          <a:xfrm rot="0">
            <a:off x="6932295" y="2463165"/>
            <a:ext cx="436308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그리고 목표 위치를 지정할 GameObject와 속도를 조절할 float 변수를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32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4675" y="3503295"/>
            <a:ext cx="4364990" cy="1198245"/>
          </a:xfrm>
          <a:prstGeom prst="rect"/>
          <a:noFill/>
        </p:spPr>
      </p:pic>
      <p:sp>
        <p:nvSpPr>
          <p:cNvPr id="1120" name="텍스트 상자 33"/>
          <p:cNvSpPr txBox="1">
            <a:spLocks/>
          </p:cNvSpPr>
          <p:nvPr/>
        </p:nvSpPr>
        <p:spPr>
          <a:xfrm rot="0">
            <a:off x="6925945" y="4820920"/>
            <a:ext cx="43561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lang="ko-KR" sz="1800">
                <a:latin typeface="맑은 고딕" charset="0"/>
                <a:ea typeface="맑은 고딕" charset="0"/>
              </a:rPr>
              <a:t>마지막으로 업데이트 함수에  Vector3.MoveTowards함수를 설정하고 현재 자신의 위치로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8309610" y="-8255"/>
            <a:ext cx="29730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GetComponent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15480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GetComponent&lt;Type&gt;() 함수는 게임 오브젝트의 컴포넌트를 가져오는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6848475" y="4726940"/>
            <a:ext cx="432562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원하는 컴포넌트의 기능을 사용하기 위해 해당 스크립트에서 컴포넌트를 가져와야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4" name="텍스트 상자 5"/>
          <p:cNvSpPr txBox="1">
            <a:spLocks/>
          </p:cNvSpPr>
          <p:nvPr/>
        </p:nvSpPr>
        <p:spPr>
          <a:xfrm rot="0">
            <a:off x="1193165" y="4726940"/>
            <a:ext cx="416115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컴포넌트를 사용하기 위해서는 해당 컴포넌트의 타입이랑 일치해야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0625" y="2228850"/>
            <a:ext cx="4152900" cy="2401570"/>
          </a:xfrm>
          <a:prstGeom prst="rect"/>
          <a:noFill/>
        </p:spPr>
      </p:pic>
      <p:pic>
        <p:nvPicPr>
          <p:cNvPr id="1061" name="그림 22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290320"/>
            <a:ext cx="4326890" cy="3299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9105900" y="0"/>
            <a:ext cx="143700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Invoke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12215" y="1251585"/>
            <a:ext cx="41440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함수는 원하는 함수를 일정 시간 후에 호출하는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8405" y="4743450"/>
            <a:ext cx="415988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1800">
                <a:latin typeface="맑은 고딕" charset="0"/>
                <a:ea typeface="맑은 고딕" charset="0"/>
              </a:rPr>
              <a:t> Cube오브젝트에 머티리얼을 적용하려면 컴포넌트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[Mesh Renderer] 에 현재 생성한 머티리얼을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0" name="그림 11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850" y="2035810"/>
            <a:ext cx="4139565" cy="2571750"/>
          </a:xfrm>
          <a:prstGeom prst="rect"/>
          <a:noFill/>
        </p:spPr>
      </p:pic>
      <p:pic>
        <p:nvPicPr>
          <p:cNvPr id="1081" name="그림 1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798570"/>
            <a:ext cx="4143375" cy="921385"/>
          </a:xfrm>
          <a:prstGeom prst="rect"/>
          <a:noFill/>
        </p:spPr>
      </p:pic>
      <p:pic>
        <p:nvPicPr>
          <p:cNvPr id="1082" name="그림 13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257300"/>
            <a:ext cx="4147820" cy="1393190"/>
          </a:xfrm>
          <a:prstGeom prst="rect"/>
          <a:noFill/>
        </p:spPr>
      </p:pic>
      <p:sp>
        <p:nvSpPr>
          <p:cNvPr id="1083" name="텍스트 상자 14"/>
          <p:cNvSpPr txBox="1">
            <a:spLocks/>
          </p:cNvSpPr>
          <p:nvPr/>
        </p:nvSpPr>
        <p:spPr>
          <a:xfrm rot="0">
            <a:off x="6821805" y="2762885"/>
            <a:ext cx="415988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 0 ~ 2 사이의 난수 값으로 현재 지정되어 있는 색상이 변경되도록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텍스트 상자 15"/>
          <p:cNvSpPr txBox="1">
            <a:spLocks/>
          </p:cNvSpPr>
          <p:nvPr/>
        </p:nvSpPr>
        <p:spPr>
          <a:xfrm rot="0">
            <a:off x="6833235" y="4739640"/>
            <a:ext cx="416115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Enter Key를 입력하는 순간 Paint라는 함수가 3초 후에 실행되도록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8244205" y="0"/>
            <a:ext cx="327152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InvokeRepeating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41465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반복 함수는 원하는 함수를 일정 시간 후에 일정한 시간 만큼 반복적으로 호출하는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0310" y="4999355"/>
            <a:ext cx="413639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생성하여 원하는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Rect 0"/>
          <p:cNvSpPr txBox="1">
            <a:spLocks/>
          </p:cNvSpPr>
          <p:nvPr/>
        </p:nvSpPr>
        <p:spPr>
          <a:xfrm rot="0">
            <a:off x="6794500" y="2280285"/>
            <a:ext cx="444690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1800">
                <a:latin typeface="맑은 고딕" charset="0"/>
                <a:ea typeface="맑은 고딕" charset="0"/>
              </a:rPr>
              <a:t> 그다음 빈 게임 오브젝트(target)가 랜덤으로 X축과 Z축을 이동할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46505"/>
            <a:ext cx="4413885" cy="902335"/>
          </a:xfrm>
          <a:prstGeom prst="rect"/>
          <a:noFill/>
        </p:spPr>
      </p:pic>
      <p:pic>
        <p:nvPicPr>
          <p:cNvPr id="107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785" y="2317115"/>
            <a:ext cx="4144010" cy="2562225"/>
          </a:xfrm>
          <a:prstGeom prst="roundRect"/>
          <a:solidFill>
            <a:srgbClr val="EDEDED"/>
          </a:solidFill>
        </p:spPr>
      </p:pic>
      <p:pic>
        <p:nvPicPr>
          <p:cNvPr id="1080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3280410"/>
            <a:ext cx="4403090" cy="1122680"/>
          </a:xfrm>
          <a:prstGeom prst="rect"/>
          <a:noFill/>
        </p:spPr>
      </p:pic>
      <p:sp>
        <p:nvSpPr>
          <p:cNvPr id="1081" name="텍스트 상자 8"/>
          <p:cNvSpPr txBox="1">
            <a:spLocks/>
          </p:cNvSpPr>
          <p:nvPr/>
        </p:nvSpPr>
        <p:spPr>
          <a:xfrm rot="0">
            <a:off x="6794500" y="4447540"/>
            <a:ext cx="441261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1800">
                <a:latin typeface="맑은 고딕" charset="0"/>
                <a:ea typeface="맑은 고딕" charset="0"/>
              </a:rPr>
              <a:t> 그리고 Start( )함수에서 특정한 시간이 지난 후 반복적으로 빈 게임 오브젝트(target)가 이동할 수 있도록 설정하였습니다.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8501380" y="9525"/>
            <a:ext cx="259651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CancelInvoke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41471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취소 함수는 실행 중인 특정한 인보크 함수를 중지하는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9835" y="3256280"/>
            <a:ext cx="4135120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스페이스 키를 누르는 순간 반복적으로 호출되는 인보크 함수가 더 이상 반복되지 않고 중지됩니다.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 인보크 함수의 매개변수에 아무 값도 넣지 않고 호출하게 되면 인보크 함수로 되어 있는 전체 인보크 함수가 동작을 정지합니다.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2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2076450"/>
            <a:ext cx="4144010" cy="1105535"/>
          </a:xfrm>
          <a:prstGeom prst="rect"/>
          <a:noFill/>
        </p:spPr>
      </p:pic>
      <p:sp>
        <p:nvSpPr>
          <p:cNvPr id="1083" name="텍스트 상자 2"/>
          <p:cNvSpPr txBox="1">
            <a:spLocks/>
          </p:cNvSpPr>
          <p:nvPr/>
        </p:nvSpPr>
        <p:spPr>
          <a:xfrm rot="0">
            <a:off x="6869430" y="3539490"/>
            <a:ext cx="413575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반복적으로 호출되는 인보크 함수는 스크립트를 비활성화했을 때도 동작합니다.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인보크 함수의 경우 CancleInvoke를 통해 강제적으로 중지시켜야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7775"/>
            <a:ext cx="4154170" cy="1419860"/>
          </a:xfrm>
          <a:prstGeom prst="rect"/>
          <a:noFill/>
        </p:spPr>
      </p:pic>
      <p:pic>
        <p:nvPicPr>
          <p:cNvPr id="108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2741930"/>
            <a:ext cx="4157345" cy="667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25"/>
          <p:cNvSpPr txBox="1">
            <a:spLocks/>
          </p:cNvSpPr>
          <p:nvPr/>
        </p:nvSpPr>
        <p:spPr>
          <a:xfrm rot="0">
            <a:off x="1125855" y="4479290"/>
            <a:ext cx="424497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서로 프레임이 다를 때 이동하게 되면 같은 위치에서 이동하더라도 프레임 단위로 계산되기 때문에 서로 다른 이동거리를 가지게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925955"/>
            <a:ext cx="4542790" cy="1459230"/>
          </a:xfrm>
          <a:prstGeom prst="rect"/>
          <a:noFill/>
        </p:spPr>
      </p:pic>
      <p:sp>
        <p:nvSpPr>
          <p:cNvPr id="7" name="텍스트 상자 28"/>
          <p:cNvSpPr txBox="1">
            <a:spLocks/>
          </p:cNvSpPr>
          <p:nvPr/>
        </p:nvSpPr>
        <p:spPr>
          <a:xfrm rot="0">
            <a:off x="6849745" y="1167130"/>
            <a:ext cx="455676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Time.deltatime은 마지막 프레임을 완료하는 데 걸린 시간입니다.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9"/>
          <p:cNvSpPr txBox="1">
            <a:spLocks/>
          </p:cNvSpPr>
          <p:nvPr/>
        </p:nvSpPr>
        <p:spPr>
          <a:xfrm rot="0">
            <a:off x="6849745" y="3648075"/>
            <a:ext cx="454850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컴퓨터의 성능에 따라 게임의 속도에 영향을 끼칠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Time.deltatime을 사용하여 곱해주면 프레임에 따른 변화 없이 다른 환경에서도 똑같은 속도를 유지할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0"/>
          <p:cNvSpPr txBox="1">
            <a:spLocks/>
          </p:cNvSpPr>
          <p:nvPr/>
        </p:nvSpPr>
        <p:spPr>
          <a:xfrm rot="0">
            <a:off x="8373745" y="0"/>
            <a:ext cx="289179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Time.deltatime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15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5855" y="1172845"/>
            <a:ext cx="4225290" cy="722630"/>
          </a:xfrm>
          <a:prstGeom prst="roundRect"/>
          <a:solidFill>
            <a:srgbClr val="EDEDED"/>
          </a:solidFill>
        </p:spPr>
      </p:pic>
      <p:pic>
        <p:nvPicPr>
          <p:cNvPr id="11" name="그림 18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5855" y="2033270"/>
            <a:ext cx="4234180" cy="719455"/>
          </a:xfrm>
          <a:prstGeom prst="roundRect"/>
          <a:solidFill>
            <a:srgbClr val="EDEDED"/>
          </a:solidFill>
        </p:spPr>
      </p:pic>
      <p:pic>
        <p:nvPicPr>
          <p:cNvPr id="13" name="그림 2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9955" y="3665855"/>
            <a:ext cx="790575" cy="699135"/>
          </a:xfrm>
          <a:prstGeom prst="rect"/>
          <a:noFill/>
        </p:spPr>
      </p:pic>
      <p:pic>
        <p:nvPicPr>
          <p:cNvPr id="14" name="그림 3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175000"/>
            <a:ext cx="1433830" cy="1236980"/>
          </a:xfrm>
          <a:prstGeom prst="rect"/>
          <a:noFill/>
        </p:spPr>
      </p:pic>
      <p:pic>
        <p:nvPicPr>
          <p:cNvPr id="15" name="그림 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7145" y="2908935"/>
            <a:ext cx="777240" cy="446405"/>
          </a:xfrm>
          <a:prstGeom prst="rect"/>
          <a:noFill/>
        </p:spPr>
      </p:pic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3710" y="3532505"/>
            <a:ext cx="613410" cy="359410"/>
          </a:xfrm>
          <a:prstGeom prst="rect"/>
          <a:noFill/>
        </p:spPr>
      </p:pic>
      <p:sp>
        <p:nvSpPr>
          <p:cNvPr id="17" name="텍스트 상자 6"/>
          <p:cNvSpPr txBox="1">
            <a:spLocks/>
          </p:cNvSpPr>
          <p:nvPr/>
        </p:nvSpPr>
        <p:spPr>
          <a:xfrm rot="0">
            <a:off x="4091305" y="3095625"/>
            <a:ext cx="101473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0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FPS</a:t>
            </a:r>
            <a:endParaRPr lang="ko-KR" altLang="en-US" sz="20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"/>
          <p:cNvSpPr txBox="1">
            <a:spLocks/>
          </p:cNvSpPr>
          <p:nvPr/>
        </p:nvSpPr>
        <p:spPr>
          <a:xfrm rot="0">
            <a:off x="1153795" y="3101340"/>
            <a:ext cx="101473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0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60 FPS</a:t>
            </a:r>
            <a:endParaRPr lang="ko-KR" altLang="en-US" sz="20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