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79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4"/>
    <p:sldId id="297" r:id="rId26"/>
    <p:sldId id="298" r:id="rId27"/>
    <p:sldId id="300" r:id="rId29"/>
    <p:sldId id="301" r:id="rId31"/>
    <p:sldId id="302" r:id="rId33"/>
    <p:sldId id="292" r:id="rId35"/>
    <p:sldId id="303" r:id="rId37"/>
    <p:sldId id="304" r:id="rId39"/>
    <p:sldId id="31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3" descr="C:/Users/Admin1/AppData/Roaming/PolarisOffice/ETemp/9144_11002792/fImage40558127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660" cy="3709035"/>
          </a:xfrm>
          <a:prstGeom prst="rect"/>
          <a:noFill/>
        </p:spPr>
      </p:pic>
      <p:pic>
        <p:nvPicPr>
          <p:cNvPr id="1159" name="그림 4" descr="C:/Users/Admin1/AppData/Roaming/PolarisOffice/ETemp/9144_11002792/fImage2118627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9580" cy="4003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64075" y="417195"/>
            <a:ext cx="28613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7956_23580608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 descr="C:/Users/Admin1/AppData/Roaming/PolarisOffice/ETemp/7956_23580608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801235" y="46101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693285"/>
            <a:ext cx="42011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7956_2358060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13395" y="1411605"/>
            <a:ext cx="2890520" cy="3145155"/>
          </a:xfrm>
          <a:prstGeom prst="rect"/>
          <a:noFill/>
        </p:spPr>
      </p:pic>
      <p:pic>
        <p:nvPicPr>
          <p:cNvPr id="1136" name="그림 33" descr="C:/Users/Admin1/AppData/Roaming/PolarisOffice/ETemp/7956_23580608/fImage6444229446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113280"/>
            <a:ext cx="1143635" cy="179260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931785" y="3342640"/>
            <a:ext cx="2967990" cy="956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 descr="C:/Users/Admin1/AppData/Roaming/PolarisOffice/ETemp/7956_23580608/fImage10934251570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377950" y="4867910"/>
            <a:ext cx="39966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각각의 버튼 이름을 Kick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7956_23580608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315" y="1385570"/>
            <a:ext cx="2734945" cy="3304540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7956_23580608/fImage9250236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5925" y="2087245"/>
            <a:ext cx="1154430" cy="2070100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241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7956_23580608/fImage12115339328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84935"/>
            <a:ext cx="4234815" cy="1837055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7956_23580608/fImage123733406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3461385"/>
            <a:ext cx="4253230" cy="1838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495800"/>
            <a:ext cx="4271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 있는 Kick( )함수와 Running( ) 함수를 등록합니다.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7956_23580608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61005"/>
            <a:ext cx="4274820" cy="141224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7956_23580608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282440" cy="1421765"/>
          </a:xfrm>
          <a:prstGeom prst="roundRect"/>
          <a:solidFill>
            <a:srgbClr val="EDEDED"/>
          </a:solidFill>
        </p:spPr>
      </p:pic>
      <p:pic>
        <p:nvPicPr>
          <p:cNvPr id="1144" name="그림 60" descr="C:/Users/Admin1/AppData/Roaming/PolarisOffice/ETemp/7956_23580608/fImage3017246996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 descr="C:/Users/Admin1/AppData/Roaming/PolarisOffice/ETemp/7956_23580608/fImage556624749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7956_23580608/fImage9393252299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6030" y="1376680"/>
            <a:ext cx="1334135" cy="2886710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64285" y="4484370"/>
            <a:ext cx="408813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sz="1800">
                <a:latin typeface="맑은 고딕" charset="0"/>
                <a:ea typeface="맑은 고딕" charset="0"/>
              </a:rPr>
              <a:t>Animation Action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4820" y="4235450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</a:t>
            </a:r>
            <a:r>
              <a:rPr lang="ko-KR" sz="1800">
                <a:latin typeface="맑은 고딕" charset="0"/>
                <a:ea typeface="맑은 고딕" charset="0"/>
              </a:rPr>
              <a:t>Idle 애니메이션의 진행이 다 끝나고 다시 Entry </a:t>
            </a:r>
            <a:r>
              <a:rPr lang="ko-KR" sz="1800">
                <a:latin typeface="맑은 고딕" charset="0"/>
                <a:ea typeface="맑은 고딕" charset="0"/>
              </a:rPr>
              <a:t>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7956_23580608/fImage1212334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1376045"/>
            <a:ext cx="4165600" cy="1188085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7956_23580608/fImage12027344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3960" y="2719070"/>
            <a:ext cx="4174490" cy="1178560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7956_23580608/fImage18110346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62710"/>
            <a:ext cx="4189730" cy="2794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06565" y="5561330"/>
            <a:ext cx="425894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오브젝트의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애니메이션을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제어하는</a:t>
            </a: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266565" cy="1224280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9144_11002792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264660" cy="1838960"/>
          </a:xfrm>
          <a:prstGeom prst="roundRect"/>
          <a:solidFill>
            <a:srgbClr val="EDEDED"/>
          </a:solidFill>
        </p:spPr>
      </p:pic>
      <p:pic>
        <p:nvPicPr>
          <p:cNvPr id="1172" name="그림 1" descr="C:/Users/Admin1/AppData/Roaming/PolarisOffice/ETemp/9144_11002792/fImage5846214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9144_11002792/fImage535721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0004_18209680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3570" cy="349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 descr="C:/Users/Admin1/AppData/Roaming/PolarisOffice/ETemp/7956_23580608/fImage2952321996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 descr="C:/Users/Admin1/AppData/Roaming/PolarisOffice/ETemp/7956_23580608/fImage85063176827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7512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7956_23580608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9410" cy="3568065"/>
          </a:xfrm>
          <a:prstGeom prst="rect"/>
          <a:noFill/>
        </p:spPr>
      </p:pic>
      <p:pic>
        <p:nvPicPr>
          <p:cNvPr id="1172" name="그림 14" descr="C:/Users/Admin1/AppData/Roaming/PolarisOffice/ETemp/7956_23580608/fImage64822219169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 descr="C:/Users/Admin1/AppData/Roaming/PolarisOffice/ETemp/14072_9154248/fImage11522347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 descr="C:/Users/Admin1/AppData/Roaming/PolarisOffice/ETemp/14072_9154248/fImage6138363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 descr="C:/Users/Admin1/AppData/Roaming/PolarisOffice/ETemp/14072_9154248/fImage10263376153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 descr="C:/Users/Admin1/AppData/Roaming/PolarisOffice/ETemp/7956_23580608/fImage4030361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7956_23580608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66235" cy="1438275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7956_2358060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78455"/>
            <a:ext cx="40659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 descr="C:/Users/Admin1/AppData/Roaming/PolarisOffice/ETemp/7956_23580608/fImage7025224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7956_23580608/fImage15899234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855" y="3731895"/>
            <a:ext cx="4165600" cy="1680845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732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696460" y="380365"/>
            <a:ext cx="28035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>
            <a:off x="6837045" y="4319905"/>
            <a:ext cx="43643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 descr="C:/Users/Admin1/AppData/Roaming/PolarisOffice/ETemp/7956_23580608/fImage24687343274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7956_23580608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945" cy="2774315"/>
          </a:xfrm>
          <a:prstGeom prst="rect"/>
          <a:noFill/>
        </p:spPr>
      </p:pic>
      <p:pic>
        <p:nvPicPr>
          <p:cNvPr id="1173" name="그림 17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37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7212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285365"/>
            <a:ext cx="4167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7956_23580608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085" y="1360805"/>
            <a:ext cx="2012950" cy="84772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7956_23580608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7956_23580608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7956_23580608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87825" cy="2066925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7956_23580608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114040" cy="1784350"/>
          </a:xfrm>
          <a:prstGeom prst="roundRect"/>
          <a:solidFill>
            <a:srgbClr val="EDEDED"/>
          </a:solidFill>
        </p:spPr>
      </p:pic>
      <p:pic>
        <p:nvPicPr>
          <p:cNvPr id="1180" name="그림 190" descr="C:/Users/Admin1/AppData/Roaming/PolarisOffice/ETemp/7956_23580608/fImage4064472991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 descr="C:/Users/Admin1/AppData/Roaming/PolarisOffice/ETemp/7956_23580608/fImage415947356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9717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7956_23580608/fImage714523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070" y="3088640"/>
            <a:ext cx="4165600" cy="981710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7956_23580608/fImage6699231696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4910" y="4208780"/>
            <a:ext cx="4175760" cy="987425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93965" y="1786255"/>
            <a:ext cx="615315" cy="424815"/>
          </a:xfrm>
          <a:prstGeom prst="rect"/>
          <a:noFill/>
        </p:spPr>
      </p:pic>
      <p:pic>
        <p:nvPicPr>
          <p:cNvPr id="1194" name="그림 45" descr="C:/Users/Admin1/AppData/Roaming/PolarisOffice/ETemp/7956_23580608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8250" y="2619375"/>
            <a:ext cx="615315" cy="424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