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476" r:id="rId12"/>
  </p:sldMasterIdLst>
  <p:notesMasterIdLst>
    <p:notesMasterId r:id="rId14"/>
  </p:notesMasterIdLst>
  <p:sldIdLst>
    <p:sldId id="296" r:id="rId16"/>
    <p:sldId id="318" r:id="rId18"/>
    <p:sldId id="316" r:id="rId20"/>
    <p:sldId id="297" r:id="rId22"/>
    <p:sldId id="319" r:id="rId24"/>
    <p:sldId id="321" r:id="rId26"/>
    <p:sldId id="322" r:id="rId28"/>
    <p:sldId id="323" r:id="rId30"/>
    <p:sldId id="324" r:id="rId32"/>
    <p:sldId id="325" r:id="rId33"/>
    <p:sldId id="326" r:id="rId35"/>
    <p:sldId id="327" r:id="rId37"/>
    <p:sldId id="328" r:id="rId39"/>
    <p:sldId id="329" r:id="rId41"/>
    <p:sldId id="330" r:id="rId43"/>
    <p:sldId id="331" r:id="rId45"/>
    <p:sldId id="332" r:id="rId46"/>
    <p:sldId id="333" r:id="rId48"/>
    <p:sldId id="334" r:id="rId49"/>
    <p:sldId id="33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8" Type="http://schemas.openxmlformats.org/officeDocument/2006/relationships/slide" Target="slides/slide18.xml"></Relationship><Relationship Id="rId49" Type="http://schemas.openxmlformats.org/officeDocument/2006/relationships/slide" Target="slides/slide19.xml"></Relationship><Relationship Id="rId50" Type="http://schemas.openxmlformats.org/officeDocument/2006/relationships/slide" Target="slides/slide20.xml"></Relationship><Relationship Id="rId56" Type="http://schemas.openxmlformats.org/officeDocument/2006/relationships/viewProps" Target="viewProps.xml"></Relationship><Relationship Id="rId5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9" Type="http://schemas.openxmlformats.org/officeDocument/2006/relationships/notesSlide" Target="../notesSlides/notesSlide1.xml"></Relationship><Relationship Id="rId16" Type="http://schemas.openxmlformats.org/officeDocument/2006/relationships/image" Target="../media/fImage22421734441.png"></Relationship><Relationship Id="rId17" Type="http://schemas.openxmlformats.org/officeDocument/2006/relationships/image" Target="../media/fImage2523819841.png"></Relationship><Relationship Id="rId18" Type="http://schemas.openxmlformats.org/officeDocument/2006/relationships/image" Target="../media/fImage214641998467.png"></Relationship><Relationship Id="rId19" Type="http://schemas.openxmlformats.org/officeDocument/2006/relationships/image" Target="../media/fImage61292016334.png"></Relationship><Relationship Id="rId20" Type="http://schemas.openxmlformats.org/officeDocument/2006/relationships/image" Target="../media/fImage68532026500.png"></Relationship><Relationship Id="rId2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notesSlide" Target="../notesSlides/notesSlide10.xml"></Relationship><Relationship Id="rId9" Type="http://schemas.openxmlformats.org/officeDocument/2006/relationships/image" Target="../media/fImage209611836334.png"></Relationship><Relationship Id="rId10" Type="http://schemas.openxmlformats.org/officeDocument/2006/relationships/image" Target="../media/fImage1197515441.png"></Relationship><Relationship Id="rId11" Type="http://schemas.openxmlformats.org/officeDocument/2006/relationships/image" Target="../media/fImage123522408467.png"></Relationship><Relationship Id="rId12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8642446334.png"></Relationship><Relationship Id="rId3" Type="http://schemas.openxmlformats.org/officeDocument/2006/relationships/image" Target="../media/fImage269402456500.png"></Relationship><Relationship Id="rId4" Type="http://schemas.openxmlformats.org/officeDocument/2006/relationships/image" Target="../media/fImage155812479169.png"></Relationship><Relationship Id="rId5" Type="http://schemas.openxmlformats.org/officeDocument/2006/relationships/image" Target="../media/fImage269792485724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10232669358.png"></Relationship><Relationship Id="rId5" Type="http://schemas.openxmlformats.org/officeDocument/2006/relationships/image" Target="../media/fImage2242172714464.png"></Relationship><Relationship Id="rId6" Type="http://schemas.openxmlformats.org/officeDocument/2006/relationships/image" Target="../media/fImage156882725705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2695718241.png"></Relationship><Relationship Id="rId9" Type="http://schemas.openxmlformats.org/officeDocument/2006/relationships/image" Target="../media/fImage6821270846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8092676334.png"></Relationship><Relationship Id="rId3" Type="http://schemas.openxmlformats.org/officeDocument/2006/relationships/image" Target="../media/fImage166552716500.png"></Relationship><Relationship Id="rId4" Type="http://schemas.openxmlformats.org/officeDocument/2006/relationships/image" Target="../media/fImage2242172714464.png"></Relationship><Relationship Id="rId5" Type="http://schemas.openxmlformats.org/officeDocument/2006/relationships/image" Target="../media/fImage140672729169.png"></Relationship><Relationship Id="rId6" Type="http://schemas.openxmlformats.org/officeDocument/2006/relationships/image" Target="../media/fImage101532735724.png"></Relationship><Relationship Id="rId7" Type="http://schemas.openxmlformats.org/officeDocument/2006/relationships/image" Target="../media/fImage419921741.png"></Relationship><Relationship Id="rId8" Type="http://schemas.openxmlformats.org/officeDocument/2006/relationships/image" Target="../media/fImage22421734441.png"></Relationship><Relationship Id="rId9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28928641.png"></Relationship><Relationship Id="rId3" Type="http://schemas.openxmlformats.org/officeDocument/2006/relationships/image" Target="../media/fImage25972878467.png"></Relationship><Relationship Id="rId4" Type="http://schemas.openxmlformats.org/officeDocument/2006/relationships/image" Target="../media/fImage2242172906334.png"></Relationship><Relationship Id="rId5" Type="http://schemas.openxmlformats.org/officeDocument/2006/relationships/image" Target="../media/fImage104043106500.png"></Relationship><Relationship Id="rId6" Type="http://schemas.openxmlformats.org/officeDocument/2006/relationships/image" Target="../media/fImage131203119169.png"></Relationship><Relationship Id="rId7" Type="http://schemas.openxmlformats.org/officeDocument/2006/relationships/image" Target="../media/fImage45613145724.png"></Relationship><Relationship Id="rId8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2893001478.png"></Relationship><Relationship Id="rId3" Type="http://schemas.openxmlformats.org/officeDocument/2006/relationships/image" Target="../media/fImage26673059358.png"></Relationship><Relationship Id="rId4" Type="http://schemas.openxmlformats.org/officeDocument/2006/relationships/image" Target="../media/fImage2242173026962.png"></Relationship><Relationship Id="rId5" Type="http://schemas.openxmlformats.org/officeDocument/2006/relationships/image" Target="../media/fImage302443164464.png"></Relationship><Relationship Id="rId6" Type="http://schemas.openxmlformats.org/officeDocument/2006/relationships/image" Target="../media/fImage46883325705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34843278145.png"></Relationship><Relationship Id="rId3" Type="http://schemas.openxmlformats.org/officeDocument/2006/relationships/image" Target="../media/fImage46883343281.png"></Relationship><Relationship Id="rId4" Type="http://schemas.openxmlformats.org/officeDocument/2006/relationships/image" Target="../media/fImage265713366827.png"></Relationship><Relationship Id="rId5" Type="http://schemas.openxmlformats.org/officeDocument/2006/relationships/image" Target="../media/fImage289263379961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580352491.png"></Relationship><Relationship Id="rId3" Type="http://schemas.openxmlformats.org/officeDocument/2006/relationships/image" Target="../media/fImage402753562995.png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20873651942.png"></Relationship><Relationship Id="rId3" Type="http://schemas.openxmlformats.org/officeDocument/2006/relationships/image" Target="../media/fImage324273784827.png"></Relationship><Relationship Id="rId4" Type="http://schemas.openxmlformats.org/officeDocument/2006/relationships/notesSlide" Target="../notesSlides/notesSlide18.xml"></Relationship><Relationship Id="rId5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05803695436.png"></Relationship><Relationship Id="rId3" Type="http://schemas.openxmlformats.org/officeDocument/2006/relationships/image" Target="../media/fImage121363772391.png"></Relationship><Relationship Id="rId4" Type="http://schemas.openxmlformats.org/officeDocument/2006/relationships/notesSlide" Target="../notesSlides/notesSlide19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Relationship Id="rId7" Type="http://schemas.openxmlformats.org/officeDocument/2006/relationships/image" Target="../media/fImage61292095724.png"></Relationship><Relationship Id="rId8" Type="http://schemas.openxmlformats.org/officeDocument/2006/relationships/image" Target="../media/fImage22421734441.png"></Relationship><Relationship Id="rId9" Type="http://schemas.openxmlformats.org/officeDocument/2006/relationships/image" Target="../media/fImage107032121478.png"></Relationship><Relationship Id="rId10" Type="http://schemas.openxmlformats.org/officeDocument/2006/relationships/image" Target="../media/fImage419921741.png"></Relationship><Relationship Id="rId11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55035241.png"></Relationship><Relationship Id="rId3" Type="http://schemas.openxmlformats.org/officeDocument/2006/relationships/image" Target="../media/fImage105063538467.png"></Relationship><Relationship Id="rId4" Type="http://schemas.openxmlformats.org/officeDocument/2006/relationships/image" Target="../media/fImage72773566334.png"></Relationship><Relationship Id="rId5" Type="http://schemas.openxmlformats.org/officeDocument/2006/relationships/image" Target="../media/fImage127983576500.png"></Relationship><Relationship Id="rId6" Type="http://schemas.openxmlformats.org/officeDocument/2006/relationships/notesSlide" Target="../notesSlides/notesSlide20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9" Type="http://schemas.openxmlformats.org/officeDocument/2006/relationships/image" Target="../media/fImage22421734441.png"></Relationship><Relationship Id="rId15" Type="http://schemas.openxmlformats.org/officeDocument/2006/relationships/image" Target="../media/fImage287552149358.png"></Relationship><Relationship Id="rId16" Type="http://schemas.openxmlformats.org/officeDocument/2006/relationships/image" Target="../media/fImage211982156962.png"></Relationship><Relationship Id="rId17" Type="http://schemas.openxmlformats.org/officeDocument/2006/relationships/image" Target="../media/fImage68852174464.png"></Relationship><Relationship Id="rId18" Type="http://schemas.openxmlformats.org/officeDocument/2006/relationships/image" Target="../media/fImage68332195705.png"></Relationship><Relationship Id="rId1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7" Type="http://schemas.openxmlformats.org/officeDocument/2006/relationships/image" Target="../media/fImage190091338467.png"></Relationship><Relationship Id="rId18" Type="http://schemas.openxmlformats.org/officeDocument/2006/relationships/image" Target="../media/fImage223902269961.png"></Relationship><Relationship Id="rId19" Type="http://schemas.openxmlformats.org/officeDocument/2006/relationships/image" Target="../media/fImage978619541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23902269961.png"></Relationship><Relationship Id="rId10" Type="http://schemas.openxmlformats.org/officeDocument/2006/relationships/image" Target="../media/fImage223902292995.png"></Relationship><Relationship Id="rId12" Type="http://schemas.openxmlformats.org/officeDocument/2006/relationships/image" Target="../media/fImage111081968467.png"></Relationship><Relationship Id="rId13" Type="http://schemas.openxmlformats.org/officeDocument/2006/relationships/image" Target="../media/fImage116421976334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22421734441.png"></Relationship><Relationship Id="rId12" Type="http://schemas.openxmlformats.org/officeDocument/2006/relationships/image" Target="../media/fImage131531986500.png"></Relationship><Relationship Id="rId13" Type="http://schemas.openxmlformats.org/officeDocument/2006/relationships/image" Target="../media/fImage85581999169.png"></Relationship><Relationship Id="rId14" Type="http://schemas.openxmlformats.org/officeDocument/2006/relationships/image" Target="../media/fImage142582005724.png"></Relationship><Relationship Id="rId15" Type="http://schemas.openxmlformats.org/officeDocument/2006/relationships/image" Target="../media/fImage140302011478.png"></Relationship><Relationship Id="rId16" Type="http://schemas.openxmlformats.org/officeDocument/2006/relationships/image" Target="../media/fImage139462029358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2390243153.png"></Relationship><Relationship Id="rId9" Type="http://schemas.openxmlformats.org/officeDocument/2006/relationships/image" Target="../media/fImage15348326292.png"></Relationship><Relationship Id="rId11" Type="http://schemas.openxmlformats.org/officeDocument/2006/relationships/image" Target="../media/fImage136462046962.png"></Relationship><Relationship Id="rId12" Type="http://schemas.openxmlformats.org/officeDocument/2006/relationships/image" Target="../media/fImage269532054464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176153339718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207252535705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616216633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1191318041.png"></Relationship><Relationship Id="rId7" Type="http://schemas.openxmlformats.org/officeDocument/2006/relationships/image" Target="../media/fImage117371818467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598545"/>
            <a:ext cx="41509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31900" y="4972050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불러오기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25770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Ely By K.Atienza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" descr="C:/Users/Admin1/AppData/Roaming/PolarisOffice/ETemp/17880_21030232/fImage25238198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351530"/>
          </a:xfrm>
          <a:prstGeom prst="roundRect"/>
          <a:solidFill>
            <a:srgbClr val="EDEDED"/>
          </a:solidFill>
        </p:spPr>
      </p:pic>
      <p:pic>
        <p:nvPicPr>
          <p:cNvPr id="1175" name="그림 4" descr="C:/Users/Admin1/AppData/Roaming/PolarisOffice/ETemp/17880_21030232/fImage21464199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033270"/>
          </a:xfrm>
          <a:prstGeom prst="roundRect"/>
          <a:solidFill>
            <a:srgbClr val="EDEDED"/>
          </a:solidFill>
        </p:spPr>
      </p:pic>
      <p:pic>
        <p:nvPicPr>
          <p:cNvPr id="1176" name="그림 9" descr="C:/Users/Admin1/AppData/Roaming/PolarisOffice/ETemp/17880_21030232/fImage6129201633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4410075"/>
            <a:ext cx="1485900" cy="1017270"/>
          </a:xfrm>
          <a:prstGeom prst="roundRect"/>
          <a:solidFill>
            <a:srgbClr val="EDEDED"/>
          </a:solidFill>
        </p:spPr>
      </p:pic>
      <p:pic>
        <p:nvPicPr>
          <p:cNvPr id="1177" name="그림 12" descr="C:/Users/Admin1/AppData/Roaming/PolarisOffice/ETemp/17880_21030232/fImage6853202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9945" y="4410710"/>
            <a:ext cx="2507615" cy="1007745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17880_21030232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754245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2535" y="523367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Attack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3609340"/>
          </a:xfrm>
          <a:prstGeom prst="roundRect"/>
          <a:solidFill>
            <a:srgbClr val="EDEDED"/>
          </a:solidFill>
        </p:spPr>
      </p:pic>
      <p:sp>
        <p:nvSpPr>
          <p:cNvPr id="1217" name="텍스트 상자 6"/>
          <p:cNvSpPr txBox="1">
            <a:spLocks/>
          </p:cNvSpPr>
          <p:nvPr/>
        </p:nvSpPr>
        <p:spPr>
          <a:xfrm rot="0">
            <a:off x="6830695" y="2957195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Skeleton Health Gauge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7" descr="C:/Users/Admin1/AppData/Roaming/PolarisOffice/ETemp/4316_14940424/fImage11975154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3979545"/>
            <a:ext cx="4130040" cy="1473835"/>
          </a:xfrm>
          <a:prstGeom prst="roundRect"/>
          <a:solidFill>
            <a:srgbClr val="EDEDED"/>
          </a:solidFill>
        </p:spPr>
      </p:pic>
      <p:sp>
        <p:nvSpPr>
          <p:cNvPr id="1219" name="텍스트 상자 10"/>
          <p:cNvSpPr txBox="1">
            <a:spLocks/>
          </p:cNvSpPr>
          <p:nvPr/>
        </p:nvSpPr>
        <p:spPr>
          <a:xfrm rot="0">
            <a:off x="6825615" y="550354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Health Gauge Frame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1" descr="C:/Users/Admin1/AppData/Roaming/PolarisOffice/ETemp/4316_14940424/fImage12352240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27500" cy="14478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41425" y="4380865"/>
            <a:ext cx="412559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Health </a:t>
            </a:r>
            <a:r>
              <a:rPr sz="1800">
                <a:latin typeface="맑은 고딕" charset="0"/>
                <a:ea typeface="맑은 고딕" charset="0"/>
              </a:rPr>
              <a:t>F</a:t>
            </a:r>
            <a:r>
              <a:rPr sz="1800">
                <a:latin typeface="맑은 고딕" charset="0"/>
                <a:ea typeface="맑은 고딕" charset="0"/>
              </a:rPr>
              <a:t>rame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Health Gauge Frame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1" name="텍스트 상자 15"/>
          <p:cNvSpPr txBox="1">
            <a:spLocks/>
          </p:cNvSpPr>
          <p:nvPr/>
        </p:nvSpPr>
        <p:spPr>
          <a:xfrm rot="0">
            <a:off x="6822440" y="4474210"/>
            <a:ext cx="4135120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Back Ground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17" descr="C:/Users/Admin1/AppData/Roaming/PolarisOffice/ETemp/30512_13752872/fImage1586424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38275"/>
            <a:ext cx="4133850" cy="1878330"/>
          </a:xfrm>
          <a:prstGeom prst="roundRect"/>
          <a:solidFill>
            <a:srgbClr val="EDEDED"/>
          </a:solidFill>
        </p:spPr>
      </p:pic>
      <p:pic>
        <p:nvPicPr>
          <p:cNvPr id="1204" name="그림 20" descr="C:/Users/Admin1/AppData/Roaming/PolarisOffice/ETemp/30512_13752872/fImage2694024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479800"/>
            <a:ext cx="4135120" cy="861695"/>
          </a:xfrm>
          <a:prstGeom prst="roundRect"/>
          <a:solidFill>
            <a:srgbClr val="EDEDED"/>
          </a:solidFill>
        </p:spPr>
      </p:pic>
      <p:cxnSp>
        <p:nvCxnSpPr>
          <p:cNvPr id="1205" name="도형 23"/>
          <p:cNvCxnSpPr/>
          <p:nvPr/>
        </p:nvCxnSpPr>
        <p:spPr>
          <a:xfrm rot="0" flipV="1">
            <a:off x="8639810" y="1731010"/>
            <a:ext cx="2162810" cy="2033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6" name="그림 24" descr="C:/Users/Admin1/AppData/Roaming/PolarisOffice/ETemp/30512_13752872/fImage1558124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9070"/>
            <a:ext cx="4147185" cy="1859280"/>
          </a:xfrm>
          <a:prstGeom prst="roundRect"/>
          <a:solidFill>
            <a:srgbClr val="EDEDED"/>
          </a:solidFill>
        </p:spPr>
      </p:pic>
      <p:pic>
        <p:nvPicPr>
          <p:cNvPr id="1207" name="그림 27" descr="C:/Users/Admin1/AppData/Roaming/PolarisOffice/ETemp/30512_13752872/fImage26979248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471545"/>
            <a:ext cx="4140200" cy="870585"/>
          </a:xfrm>
          <a:prstGeom prst="roundRect"/>
          <a:solidFill>
            <a:srgbClr val="EDEDED"/>
          </a:solidFill>
        </p:spPr>
      </p:pic>
      <p:cxnSp>
        <p:nvCxnSpPr>
          <p:cNvPr id="1208" name="도형 30"/>
          <p:cNvCxnSpPr/>
          <p:nvPr/>
        </p:nvCxnSpPr>
        <p:spPr>
          <a:xfrm rot="0" flipV="1">
            <a:off x="4152265" y="1722755"/>
            <a:ext cx="1076960" cy="212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1" name="Rect 0"/>
          <p:cNvSpPr txBox="1">
            <a:spLocks/>
          </p:cNvSpPr>
          <p:nvPr/>
        </p:nvSpPr>
        <p:spPr>
          <a:xfrm rot="0">
            <a:off x="6822440" y="4483100"/>
            <a:ext cx="4126230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Boss Portrait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Skeleton Portrait 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52900" cy="1741170"/>
          </a:xfrm>
          <a:prstGeom prst="roundRect"/>
          <a:solidFill>
            <a:srgbClr val="EDEDED"/>
          </a:solidFill>
        </p:spPr>
      </p:pic>
      <p:sp>
        <p:nvSpPr>
          <p:cNvPr id="1207" name="텍스트 상자 35"/>
          <p:cNvSpPr txBox="1">
            <a:spLocks/>
          </p:cNvSpPr>
          <p:nvPr/>
        </p:nvSpPr>
        <p:spPr>
          <a:xfrm rot="0">
            <a:off x="1234440" y="4473575"/>
            <a:ext cx="4142740" cy="16935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41" descr="C:/Users/Admin1/AppData/Roaming/PolarisOffice/ETemp/29284_23914776/fImage15688272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9070"/>
            <a:ext cx="4135755" cy="1877060"/>
          </a:xfrm>
          <a:prstGeom prst="roundRect"/>
          <a:solidFill>
            <a:srgbClr val="EDEDED"/>
          </a:solidFill>
        </p:spPr>
      </p:pic>
      <p:pic>
        <p:nvPicPr>
          <p:cNvPr id="1211" name="그림 1" descr="C:/Users/Admin1/AppData/Roaming/PolarisOffice/ETemp/29284_23914776/fImage26957182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3479800"/>
            <a:ext cx="4147820" cy="844550"/>
          </a:xfrm>
          <a:prstGeom prst="roundRect"/>
          <a:solidFill>
            <a:srgbClr val="EDEDED"/>
          </a:solidFill>
        </p:spPr>
      </p:pic>
      <p:cxnSp>
        <p:nvCxnSpPr>
          <p:cNvPr id="1205" name="Rect 0"/>
          <p:cNvCxnSpPr/>
          <p:nvPr/>
        </p:nvCxnSpPr>
        <p:spPr>
          <a:xfrm rot="0" flipV="1">
            <a:off x="8975725" y="1731010"/>
            <a:ext cx="1827530" cy="1956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2" name="그림 9" descr="C:/Users/Admin1/AppData/Roaming/PolarisOffice/ETemp/29284_23914776/fImage6821270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355975"/>
            <a:ext cx="4144010" cy="986155"/>
          </a:xfrm>
          <a:prstGeom prst="roundRect"/>
          <a:solidFill>
            <a:srgbClr val="EDEDED"/>
          </a:solidFill>
        </p:spPr>
      </p:pic>
      <p:pic>
        <p:nvPicPr>
          <p:cNvPr id="1209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8625" y="2952115"/>
            <a:ext cx="662940" cy="48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1" name="Rect 0"/>
          <p:cNvSpPr txBox="1">
            <a:spLocks/>
          </p:cNvSpPr>
          <p:nvPr/>
        </p:nvSpPr>
        <p:spPr>
          <a:xfrm rot="0">
            <a:off x="6831330" y="3225165"/>
            <a:ext cx="4117340" cy="9442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Canvas 오브젝트의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Mode를 Screen Space - </a:t>
            </a:r>
            <a:r>
              <a:rPr sz="1800">
                <a:latin typeface="맑은 고딕" charset="0"/>
                <a:ea typeface="맑은 고딕" charset="0"/>
              </a:rPr>
              <a:t>Camera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4473575"/>
            <a:ext cx="4143375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Attack 애니메이션을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" descr="C:/Users/Admin1/AppData/Roaming/PolarisOffice/ETemp/29284_23914776/fImage68092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359150"/>
            <a:ext cx="4135120" cy="974090"/>
          </a:xfrm>
          <a:prstGeom prst="roundRect"/>
          <a:solidFill>
            <a:srgbClr val="EDEDED"/>
          </a:solidFill>
        </p:spPr>
      </p:pic>
      <p:pic>
        <p:nvPicPr>
          <p:cNvPr id="1213" name="그림 12" descr="C:/Users/Admin1/AppData/Roaming/PolarisOffice/ETemp/29284_23914776/fImage166552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26865" cy="1748790"/>
          </a:xfrm>
          <a:prstGeom prst="roundRect"/>
          <a:solidFill>
            <a:srgbClr val="EDEDED"/>
          </a:solidFill>
        </p:spPr>
      </p:pic>
      <p:pic>
        <p:nvPicPr>
          <p:cNvPr id="1209" name="Picture " descr="C:/Users/Admin1/AppData/Roaming/PolarisOffice/ETemp/29284_23914776/fImage22421727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8625" y="2952115"/>
            <a:ext cx="663575" cy="483870"/>
          </a:xfrm>
          <a:prstGeom prst="rect"/>
          <a:noFill/>
        </p:spPr>
      </p:pic>
      <p:pic>
        <p:nvPicPr>
          <p:cNvPr id="1214" name="그림 15" descr="C:/Users/Admin1/AppData/Roaming/PolarisOffice/ETemp/29284_23914776/fImage1406727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1663065"/>
          </a:xfrm>
          <a:prstGeom prst="roundRect"/>
          <a:solidFill>
            <a:srgbClr val="EDEDED"/>
          </a:solidFill>
        </p:spPr>
      </p:pic>
      <p:pic>
        <p:nvPicPr>
          <p:cNvPr id="1215" name="그림 18" descr="C:/Users/Admin1/AppData/Roaming/PolarisOffice/ETemp/29284_23914776/fImage10153273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281805"/>
            <a:ext cx="1456055" cy="1084580"/>
          </a:xfrm>
          <a:prstGeom prst="roundRect"/>
          <a:solidFill>
            <a:srgbClr val="EDEDED"/>
          </a:solidFill>
        </p:spPr>
      </p:pic>
      <p:pic>
        <p:nvPicPr>
          <p:cNvPr id="1216" name="그림 21" descr="C:/Users/Admin1/AppData/Roaming/PolarisOffice/ETemp/29284_23914776/fImage419921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8510" y="4271645"/>
            <a:ext cx="2550160" cy="1106170"/>
          </a:xfrm>
          <a:prstGeom prst="roundRect"/>
          <a:solidFill>
            <a:srgbClr val="EDEDED"/>
          </a:solidFill>
        </p:spPr>
      </p:pic>
      <p:pic>
        <p:nvPicPr>
          <p:cNvPr id="1217" name="그림 22" descr="C:/Users/Admin1/AppData/Roaming/PolarisOffice/ETemp/29284_23914776/fImage224217344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4650740"/>
            <a:ext cx="628015" cy="356235"/>
          </a:xfrm>
          <a:prstGeom prst="rect"/>
          <a:noFill/>
        </p:spPr>
      </p:pic>
      <p:sp>
        <p:nvSpPr>
          <p:cNvPr id="1218" name="텍스트 상자 23"/>
          <p:cNvSpPr txBox="1">
            <a:spLocks/>
          </p:cNvSpPr>
          <p:nvPr/>
        </p:nvSpPr>
        <p:spPr>
          <a:xfrm rot="0">
            <a:off x="6833870" y="5502275"/>
            <a:ext cx="4123690" cy="674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5240020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C# Script를 생성한 다음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라는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2" descr="C:/Users/Admin1/AppData/Roaming/PolarisOffice/ETemp/4316_14940424/fImage828928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868930" cy="3542665"/>
          </a:xfrm>
          <a:prstGeom prst="roundRect"/>
          <a:solidFill>
            <a:srgbClr val="EDEDED"/>
          </a:solidFill>
        </p:spPr>
      </p:pic>
      <p:pic>
        <p:nvPicPr>
          <p:cNvPr id="1220" name="그림 3" descr="C:/Users/Admin1/AppData/Roaming/PolarisOffice/ETemp/4316_14940424/fImage259728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8640" y="2626995"/>
            <a:ext cx="1017270" cy="1189355"/>
          </a:xfrm>
          <a:prstGeom prst="roundRect"/>
          <a:solidFill>
            <a:srgbClr val="EDEDED"/>
          </a:solidFill>
        </p:spPr>
      </p:pic>
      <p:pic>
        <p:nvPicPr>
          <p:cNvPr id="1221" name="그림 7" descr="C:/Users/Admin1/AppData/Roaming/PolarisOffice/ETemp/4316_14940424/fImage224217290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16325" y="2945765"/>
            <a:ext cx="1156970" cy="552450"/>
          </a:xfrm>
          <a:prstGeom prst="rect"/>
          <a:noFill/>
        </p:spPr>
      </p:pic>
      <p:pic>
        <p:nvPicPr>
          <p:cNvPr id="1222" name="그림 16" descr="C:/Users/Admin1/AppData/Roaming/PolarisOffice/ETemp/4316_14940424/fImage1040431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567815" cy="1258570"/>
          </a:xfrm>
          <a:prstGeom prst="roundRect"/>
          <a:solidFill>
            <a:srgbClr val="EDEDED"/>
          </a:solidFill>
        </p:spPr>
      </p:pic>
      <p:pic>
        <p:nvPicPr>
          <p:cNvPr id="1223" name="그림 19" descr="C:/Users/Admin1/AppData/Roaming/PolarisOffice/ETemp/4316_14940424/fImage1312031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6305" y="1447165"/>
            <a:ext cx="2429510" cy="1257935"/>
          </a:xfrm>
          <a:prstGeom prst="roundRect"/>
          <a:solidFill>
            <a:srgbClr val="EDEDED"/>
          </a:solidFill>
        </p:spPr>
      </p:pic>
      <p:sp>
        <p:nvSpPr>
          <p:cNvPr id="1224" name="텍스트 상자 22"/>
          <p:cNvSpPr txBox="1">
            <a:spLocks/>
          </p:cNvSpPr>
          <p:nvPr/>
        </p:nvSpPr>
        <p:spPr>
          <a:xfrm rot="0">
            <a:off x="6824980" y="2814320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Canvas의 Render </a:t>
            </a:r>
            <a:r>
              <a:rPr sz="1800">
                <a:latin typeface="맑은 고딕" charset="0"/>
                <a:ea typeface="맑은 고딕" charset="0"/>
              </a:rPr>
              <a:t>Camera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5" name="도형 23"/>
          <p:cNvCxnSpPr/>
          <p:nvPr/>
        </p:nvCxnSpPr>
        <p:spPr>
          <a:xfrm rot="0">
            <a:off x="7683500" y="1654175"/>
            <a:ext cx="3170555" cy="310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6" name="그림 24" descr="C:/Users/Admin1/AppData/Roaming/PolarisOffice/ETemp/4316_14940424/fImage4561314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841750"/>
            <a:ext cx="4138295" cy="1508125"/>
          </a:xfrm>
          <a:prstGeom prst="roundRect"/>
          <a:solidFill>
            <a:srgbClr val="EDEDED"/>
          </a:solidFill>
        </p:spPr>
      </p:pic>
      <p:sp>
        <p:nvSpPr>
          <p:cNvPr id="1227" name="텍스트 상자 27"/>
          <p:cNvSpPr txBox="1">
            <a:spLocks/>
          </p:cNvSpPr>
          <p:nvPr/>
        </p:nvSpPr>
        <p:spPr>
          <a:xfrm rot="0">
            <a:off x="6827520" y="5521960"/>
            <a:ext cx="4147185" cy="654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Skeleton 오브젝트에 </a:t>
            </a:r>
            <a:r>
              <a:rPr sz="1800">
                <a:latin typeface="맑은 고딕" charset="0"/>
                <a:ea typeface="맑은 고딕" charset="0"/>
              </a:rPr>
              <a:t>Skeleton</a:t>
            </a:r>
            <a:r>
              <a:rPr sz="1800">
                <a:latin typeface="맑은 고딕" charset="0"/>
                <a:ea typeface="맑은 고딕" charset="0"/>
              </a:rPr>
              <a:t> 스크립트를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5240020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라는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Picture " descr="C:/Users/Admin1/AppData/Roaming/PolarisOffice/ETemp/4316_14940424/fImage828930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868930" cy="3533775"/>
          </a:xfrm>
          <a:prstGeom prst="roundRect"/>
          <a:solidFill>
            <a:srgbClr val="EDEDED"/>
          </a:solidFill>
        </p:spPr>
      </p:pic>
      <p:pic>
        <p:nvPicPr>
          <p:cNvPr id="1226" name="Picture " descr="C:/Users/Admin1/AppData/Roaming/PolarisOffice/ETemp/4316_14940424/fImage2667305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9275" y="2628900"/>
            <a:ext cx="1017270" cy="1196340"/>
          </a:xfrm>
          <a:prstGeom prst="roundRect"/>
          <a:solidFill>
            <a:srgbClr val="EDEDED"/>
          </a:solidFill>
        </p:spPr>
      </p:pic>
      <p:pic>
        <p:nvPicPr>
          <p:cNvPr id="1221" name="Picture " descr="C:/Users/Admin1/AppData/Roaming/PolarisOffice/ETemp/4316_14940424/fImage224217302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16325" y="2945765"/>
            <a:ext cx="1156970" cy="552450"/>
          </a:xfrm>
          <a:prstGeom prst="rect"/>
          <a:noFill/>
        </p:spPr>
      </p:pic>
      <p:pic>
        <p:nvPicPr>
          <p:cNvPr id="1227" name="그림 28" descr="C:/Users/Admin1/AppData/Roaming/PolarisOffice/ETemp/4316_14940424/fImage30244316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134485"/>
            <a:ext cx="4135120" cy="1206500"/>
          </a:xfrm>
          <a:prstGeom prst="roundRect"/>
          <a:solidFill>
            <a:srgbClr val="EDEDED"/>
          </a:solidFill>
        </p:spPr>
      </p:pic>
      <p:sp>
        <p:nvSpPr>
          <p:cNvPr id="1228" name="텍스트 상자 31"/>
          <p:cNvSpPr txBox="1">
            <a:spLocks/>
          </p:cNvSpPr>
          <p:nvPr/>
        </p:nvSpPr>
        <p:spPr>
          <a:xfrm rot="0">
            <a:off x="6833870" y="5501640"/>
            <a:ext cx="4135120" cy="6750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Skeleton 스크립트에서 </a:t>
            </a:r>
            <a:r>
              <a:rPr sz="1800">
                <a:latin typeface="맑은 고딕" charset="0"/>
                <a:ea typeface="맑은 고딕" charset="0"/>
              </a:rPr>
              <a:t>Image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36" descr="C:/Users/Admin1/AppData/Roaming/PolarisOffice/ETemp/4316_14940424/fImage4688332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5420"/>
            <a:ext cx="4138295" cy="1758315"/>
          </a:xfrm>
          <a:prstGeom prst="roundRect"/>
          <a:solidFill>
            <a:srgbClr val="EDEDED"/>
          </a:solidFill>
        </p:spPr>
      </p:pic>
      <p:sp>
        <p:nvSpPr>
          <p:cNvPr id="1230" name="텍스트 상자 39"/>
          <p:cNvSpPr txBox="1">
            <a:spLocks/>
          </p:cNvSpPr>
          <p:nvPr/>
        </p:nvSpPr>
        <p:spPr>
          <a:xfrm rot="0">
            <a:off x="6827520" y="3350895"/>
            <a:ext cx="4130040" cy="654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Ely By K.Atienza 오브젝트에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2724785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State(float) 함수를 </a:t>
            </a:r>
            <a:r>
              <a:rPr sz="1800">
                <a:latin typeface="맑은 고딕" charset="0"/>
                <a:ea typeface="맑은 고딕" charset="0"/>
              </a:rPr>
              <a:t>선언하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이미지의 fillAmout 값에 매개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감소시켜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154430"/>
          </a:xfrm>
          <a:prstGeom prst="roundRect"/>
          <a:solidFill>
            <a:srgbClr val="EDEDED"/>
          </a:solidFill>
        </p:spPr>
      </p:pic>
      <p:sp>
        <p:nvSpPr>
          <p:cNvPr id="1230" name="Rect 0"/>
          <p:cNvSpPr txBox="1">
            <a:spLocks/>
          </p:cNvSpPr>
          <p:nvPr/>
        </p:nvSpPr>
        <p:spPr>
          <a:xfrm rot="0">
            <a:off x="6822440" y="2721610"/>
            <a:ext cx="4132580" cy="9480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Character </a:t>
            </a:r>
            <a:r>
              <a:rPr sz="1800">
                <a:latin typeface="맑은 고딕" charset="0"/>
                <a:ea typeface="맑은 고딕" charset="0"/>
              </a:rPr>
              <a:t>스크립트에서</a:t>
            </a:r>
            <a:r>
              <a:rPr sz="1800">
                <a:latin typeface="맑은 고딕" charset="0"/>
                <a:ea typeface="맑은 고딕" charset="0"/>
              </a:rPr>
              <a:t> Skeleton 변수를 </a:t>
            </a:r>
            <a:r>
              <a:rPr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73170"/>
            <a:ext cx="4135120" cy="1602105"/>
          </a:xfrm>
          <a:prstGeom prst="roundRect"/>
          <a:solidFill>
            <a:srgbClr val="EDEDED"/>
          </a:solidFill>
        </p:spPr>
      </p:pic>
      <p:sp>
        <p:nvSpPr>
          <p:cNvPr id="1232" name="텍스트 상자 41"/>
          <p:cNvSpPr txBox="1">
            <a:spLocks/>
          </p:cNvSpPr>
          <p:nvPr/>
        </p:nvSpPr>
        <p:spPr>
          <a:xfrm rot="0">
            <a:off x="1245870" y="5513070"/>
            <a:ext cx="4121150" cy="654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Erika Archer 오브젝트에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1137920"/>
          </a:xfrm>
          <a:prstGeom prst="roundRect"/>
          <a:solidFill>
            <a:srgbClr val="EDEDED"/>
          </a:solidFill>
        </p:spPr>
      </p:pic>
      <p:pic>
        <p:nvPicPr>
          <p:cNvPr id="1234" name="그림 45" descr="C:/Users/Admin1/AppData/Roaming/PolarisOffice/ETemp/31124_19537320/fImage28926337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3772535"/>
            <a:ext cx="4126865" cy="1336040"/>
          </a:xfrm>
          <a:prstGeom prst="roundRect"/>
          <a:solidFill>
            <a:srgbClr val="EDEDED"/>
          </a:solidFill>
        </p:spPr>
      </p:pic>
      <p:sp>
        <p:nvSpPr>
          <p:cNvPr id="1235" name="텍스트 상자 48"/>
          <p:cNvSpPr txBox="1">
            <a:spLocks/>
          </p:cNvSpPr>
          <p:nvPr/>
        </p:nvSpPr>
        <p:spPr>
          <a:xfrm>
            <a:off x="6824980" y="5265420"/>
            <a:ext cx="4141470" cy="9118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Damage(float) 함수를 선언한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Skeleton 클래스에 있는 State(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4163695"/>
            <a:ext cx="4135120" cy="20129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Skill(string) 함수를 선언한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변수를 선언하고 랜덤한 값을 </a:t>
            </a:r>
            <a:r>
              <a:rPr lang="ko-KR" sz="1800">
                <a:latin typeface="맑은 고딕" charset="0"/>
                <a:ea typeface="맑은 고딕" charset="0"/>
              </a:rPr>
              <a:t>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 0 이라는 값이 저장되면 </a:t>
            </a:r>
            <a:r>
              <a:rPr lang="ko-KR" sz="1800">
                <a:latin typeface="맑은 고딕" charset="0"/>
                <a:ea typeface="맑은 고딕" charset="0"/>
              </a:rPr>
              <a:t>캐릭터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애니메이션을 </a:t>
            </a:r>
            <a:r>
              <a:rPr lang="ko-KR" sz="1800">
                <a:latin typeface="맑은 고딕" charset="0"/>
                <a:ea typeface="맑은 고딕" charset="0"/>
              </a:rPr>
              <a:t>실행하도록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6833870" y="5532755"/>
            <a:ext cx="4115435" cy="643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Idle 애니메이션을 선택하고 </a:t>
            </a:r>
            <a:r>
              <a:rPr lang="ko-KR" sz="1800">
                <a:latin typeface="맑은 고딕" charset="0"/>
                <a:ea typeface="맑은 고딕" charset="0"/>
              </a:rPr>
              <a:t>Ani</a:t>
            </a:r>
            <a:r>
              <a:rPr lang="ko-KR" sz="1800">
                <a:latin typeface="맑은 고딕" charset="0"/>
                <a:ea typeface="맑은 고딕" charset="0"/>
              </a:rPr>
              <a:t>mation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Events를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52" descr="C:/Users/Admin1/AppData/Roaming/PolarisOffice/ETemp/4316_14940424/fImage10580352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1438275"/>
            <a:ext cx="4126230" cy="3859530"/>
          </a:xfrm>
          <a:prstGeom prst="roundRect"/>
          <a:solidFill>
            <a:srgbClr val="EDEDED"/>
          </a:solidFill>
        </p:spPr>
      </p:pic>
      <p:pic>
        <p:nvPicPr>
          <p:cNvPr id="1238" name="그림 64" descr="C:/Users/Admin1/AppData/Roaming/PolarisOffice/ETemp/4316_14940424/fImage40275356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4135120" cy="2516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>
            <a:off x="1240790" y="4413250"/>
            <a:ext cx="4144010" cy="17640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애니메이션 이벤트를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:</a:t>
            </a:r>
            <a:r>
              <a:rPr sz="1800">
                <a:latin typeface="맑은 고딕" charset="0"/>
                <a:ea typeface="맑은 고딕" charset="0"/>
              </a:rPr>
              <a:t> 00로 옮긴 다음 Function의 이름을 </a:t>
            </a:r>
            <a:r>
              <a:rPr sz="1800">
                <a:latin typeface="맑은 고딕" charset="0"/>
                <a:ea typeface="맑은 고딕" charset="0"/>
              </a:rPr>
              <a:t>Skill로</a:t>
            </a:r>
            <a:r>
              <a:rPr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String에 Attack 이라는 </a:t>
            </a:r>
            <a:r>
              <a:rPr lang="ko-KR" sz="1800">
                <a:latin typeface="맑은 고딕" charset="0"/>
                <a:ea typeface="맑은 고딕" charset="0"/>
              </a:rPr>
              <a:t>문자열을</a:t>
            </a:r>
            <a:r>
              <a:rPr lang="ko-KR" sz="1800">
                <a:latin typeface="맑은 고딕" charset="0"/>
                <a:ea typeface="맑은 고딕" charset="0"/>
              </a:rPr>
              <a:t> 지정하고 Apply를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6842125" y="4413250"/>
            <a:ext cx="4124325" cy="17716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New Animator Controller를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Attack 애니메이션에서 </a:t>
            </a:r>
            <a:r>
              <a:rPr lang="ko-KR" sz="1800">
                <a:latin typeface="맑은 고딕" charset="0"/>
                <a:ea typeface="맑은 고딕" charset="0"/>
              </a:rPr>
              <a:t>Make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ransition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Attack 애니메이션에서 Exit로 </a:t>
            </a:r>
            <a:r>
              <a:rPr sz="1800">
                <a:latin typeface="맑은 고딕" charset="0"/>
                <a:ea typeface="맑은 고딕" charset="0"/>
              </a:rPr>
              <a:t>연결합니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8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52265" cy="2731135"/>
          </a:xfrm>
          <a:prstGeom prst="roundRect"/>
          <a:solidFill>
            <a:srgbClr val="EDEDED"/>
          </a:solidFill>
        </p:spPr>
      </p:pic>
      <p:pic>
        <p:nvPicPr>
          <p:cNvPr id="1239" name="그림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4126865" cy="27317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43330" y="5222875"/>
            <a:ext cx="4115435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Attack 애니메이션을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</a:t>
            </a:r>
            <a:r>
              <a:rPr lang="ko-KR" sz="1800">
                <a:latin typeface="맑은 고딕" charset="0"/>
                <a:ea typeface="맑은 고딕" charset="0"/>
              </a:rPr>
              <a:t>mation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Events를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6530"/>
            <a:ext cx="4126230" cy="3567430"/>
          </a:xfrm>
          <a:prstGeom prst="roundRect"/>
          <a:solidFill>
            <a:srgbClr val="EDEDED"/>
          </a:solidFill>
        </p:spPr>
      </p:pic>
      <p:sp>
        <p:nvSpPr>
          <p:cNvPr id="1238" name="텍스트 상자 73"/>
          <p:cNvSpPr txBox="1">
            <a:spLocks/>
          </p:cNvSpPr>
          <p:nvPr/>
        </p:nvSpPr>
        <p:spPr>
          <a:xfrm>
            <a:off x="6842760" y="4413250"/>
            <a:ext cx="4123690" cy="17551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애니메이션 이벤트를 특정한 </a:t>
            </a:r>
            <a:r>
              <a:rPr sz="1800">
                <a:latin typeface="맑은 고딕" charset="0"/>
                <a:ea typeface="맑은 고딕" charset="0"/>
              </a:rPr>
              <a:t>영역으로</a:t>
            </a:r>
            <a:r>
              <a:rPr sz="1800">
                <a:latin typeface="맑은 고딕" charset="0"/>
                <a:ea typeface="맑은 고딕" charset="0"/>
              </a:rPr>
              <a:t> 옮긴 다음 Function의 이름을 </a:t>
            </a:r>
            <a:r>
              <a:rPr sz="1800">
                <a:latin typeface="맑은 고딕" charset="0"/>
                <a:ea typeface="맑은 고딕" charset="0"/>
              </a:rPr>
              <a:t>Damage로</a:t>
            </a:r>
            <a:r>
              <a:rPr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Float에 0.125 라는 값을 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9070"/>
            <a:ext cx="4126865" cy="2755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1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865" cy="3635375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1231900" y="5283835"/>
            <a:ext cx="4135755" cy="9620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Controller를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421765" cy="1104265"/>
          </a:xfrm>
          <a:prstGeom prst="roundRect"/>
          <a:solidFill>
            <a:srgbClr val="EDEDED"/>
          </a:solidFill>
        </p:spPr>
      </p:pic>
      <p:sp>
        <p:nvSpPr>
          <p:cNvPr id="1181" name="텍스트 상자 30"/>
          <p:cNvSpPr txBox="1">
            <a:spLocks/>
          </p:cNvSpPr>
          <p:nvPr/>
        </p:nvSpPr>
        <p:spPr>
          <a:xfrm rot="0">
            <a:off x="6812280" y="2621915"/>
            <a:ext cx="41541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New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703955"/>
            <a:ext cx="4126865" cy="1723390"/>
          </a:xfrm>
          <a:prstGeom prst="roundRect"/>
          <a:solidFill>
            <a:srgbClr val="EDEDED"/>
          </a:solidFill>
        </p:spPr>
      </p:pic>
      <p:sp>
        <p:nvSpPr>
          <p:cNvPr id="1183" name="텍스트 상자 34"/>
          <p:cNvSpPr txBox="1">
            <a:spLocks/>
          </p:cNvSpPr>
          <p:nvPr/>
        </p:nvSpPr>
        <p:spPr>
          <a:xfrm rot="0">
            <a:off x="6830695" y="556006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0" descr="C:/Users/Admin1/AppData/Roaming/PolarisOffice/ETemp/29284_23914776/fImage419921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07400" y="1446530"/>
            <a:ext cx="2550795" cy="1106170"/>
          </a:xfrm>
          <a:prstGeom prst="roundRect"/>
          <a:solidFill>
            <a:srgbClr val="EDEDED"/>
          </a:solidFill>
        </p:spPr>
      </p:pic>
      <p:pic>
        <p:nvPicPr>
          <p:cNvPr id="1180" name="그림 2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9570" y="1816735"/>
            <a:ext cx="627380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1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스물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52220" y="5222875"/>
            <a:ext cx="4116070" cy="945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Skeleton 오브젝트의 Health </a:t>
            </a:r>
            <a:r>
              <a:rPr sz="1800">
                <a:latin typeface="맑은 고딕" charset="0"/>
                <a:ea typeface="맑은 고딕" charset="0"/>
              </a:rPr>
              <a:t>Gauge</a:t>
            </a:r>
            <a:r>
              <a:rPr sz="1800">
                <a:latin typeface="맑은 고딕" charset="0"/>
                <a:ea typeface="맑은 고딕" charset="0"/>
              </a:rPr>
              <a:t> 변수에 Skeleton Health Gauge </a:t>
            </a:r>
            <a:r>
              <a:rPr sz="1800">
                <a:latin typeface="맑은 고딕" charset="0"/>
                <a:ea typeface="맑은 고딕" charset="0"/>
              </a:rPr>
              <a:t>오브</a:t>
            </a:r>
            <a:r>
              <a:rPr sz="1800">
                <a:latin typeface="맑은 고딕" charset="0"/>
                <a:ea typeface="맑은 고딕" charset="0"/>
              </a:rPr>
              <a:t>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1" descr="C:/Users/Admin1/AppData/Roaming/PolarisOffice/ETemp/31124_19537320/fImage655035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3220" y="1438275"/>
            <a:ext cx="2454275" cy="1266825"/>
          </a:xfrm>
          <a:prstGeom prst="roundRect"/>
          <a:solidFill>
            <a:srgbClr val="EDEDED"/>
          </a:solidFill>
        </p:spPr>
      </p:pic>
      <p:pic>
        <p:nvPicPr>
          <p:cNvPr id="1241" name="그림 4" descr="C:/Users/Admin1/AppData/Roaming/PolarisOffice/ETemp/31124_19537320/fImage1050635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551305" cy="1249680"/>
          </a:xfrm>
          <a:prstGeom prst="roundRect"/>
          <a:solidFill>
            <a:srgbClr val="EDEDED"/>
          </a:solidFill>
        </p:spPr>
      </p:pic>
      <p:cxnSp>
        <p:nvCxnSpPr>
          <p:cNvPr id="1242" name="도형 8"/>
          <p:cNvCxnSpPr/>
          <p:nvPr/>
        </p:nvCxnSpPr>
        <p:spPr>
          <a:xfrm rot="0" flipV="1">
            <a:off x="1938020" y="2386330"/>
            <a:ext cx="3325495" cy="1898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9"/>
          <p:cNvSpPr txBox="1">
            <a:spLocks/>
          </p:cNvSpPr>
          <p:nvPr/>
        </p:nvSpPr>
        <p:spPr>
          <a:xfrm rot="0">
            <a:off x="1245870" y="2796540"/>
            <a:ext cx="4116070" cy="945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Ely By K.Atienza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Skeleton</a:t>
            </a:r>
            <a:r>
              <a:rPr sz="1800">
                <a:latin typeface="맑은 고딕" charset="0"/>
                <a:ea typeface="맑은 고딕" charset="0"/>
              </a:rPr>
              <a:t> 변수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Skeleton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4" name="그림 10" descr="C:/Users/Admin1/AppData/Roaming/PolarisOffice/ETemp/31124_19537320/fImage72773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94330" y="3849370"/>
            <a:ext cx="2464435" cy="1250950"/>
          </a:xfrm>
          <a:prstGeom prst="roundRect"/>
          <a:solidFill>
            <a:srgbClr val="EDEDED"/>
          </a:solidFill>
        </p:spPr>
      </p:pic>
      <p:pic>
        <p:nvPicPr>
          <p:cNvPr id="1245" name="그림 13" descr="C:/Users/Admin1/AppData/Roaming/PolarisOffice/ETemp/31124_19537320/fImage127983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850005"/>
            <a:ext cx="1561465" cy="1249680"/>
          </a:xfrm>
          <a:prstGeom prst="roundRect"/>
          <a:solidFill>
            <a:srgbClr val="EDEDED"/>
          </a:solidFill>
        </p:spPr>
      </p:pic>
      <p:cxnSp>
        <p:nvCxnSpPr>
          <p:cNvPr id="1246" name="도형 16"/>
          <p:cNvCxnSpPr/>
          <p:nvPr/>
        </p:nvCxnSpPr>
        <p:spPr>
          <a:xfrm rot="0">
            <a:off x="2592705" y="4772025"/>
            <a:ext cx="2687955" cy="26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36345" y="526669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Erika Archer 모델을 선택한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Materials에 Textures를 불러오기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0020"/>
            <a:ext cx="4135120" cy="3695065"/>
          </a:xfrm>
          <a:prstGeom prst="roundRect"/>
          <a:solidFill>
            <a:srgbClr val="EDEDED"/>
          </a:solidFill>
        </p:spPr>
      </p:pic>
      <p:pic>
        <p:nvPicPr>
          <p:cNvPr id="1192" name="그림 3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120" cy="1835150"/>
          </a:xfrm>
          <a:prstGeom prst="roundRect"/>
          <a:solidFill>
            <a:srgbClr val="EDEDED"/>
          </a:solidFill>
        </p:spPr>
      </p:pic>
      <p:sp>
        <p:nvSpPr>
          <p:cNvPr id="1193" name="텍스트 상자 41"/>
          <p:cNvSpPr txBox="1">
            <a:spLocks/>
          </p:cNvSpPr>
          <p:nvPr/>
        </p:nvSpPr>
        <p:spPr>
          <a:xfrm rot="0">
            <a:off x="6823710" y="334073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지정한 다음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4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4427220"/>
            <a:ext cx="2524760" cy="1042670"/>
          </a:xfrm>
          <a:prstGeom prst="roundRect"/>
          <a:solidFill>
            <a:srgbClr val="EDEDED"/>
          </a:solidFill>
        </p:spPr>
      </p:pic>
      <p:sp>
        <p:nvSpPr>
          <p:cNvPr id="1195" name="텍스트 상자 45"/>
          <p:cNvSpPr txBox="1">
            <a:spLocks/>
          </p:cNvSpPr>
          <p:nvPr/>
        </p:nvSpPr>
        <p:spPr>
          <a:xfrm rot="0">
            <a:off x="6822440" y="554291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Erika Archer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4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22775"/>
            <a:ext cx="1464945" cy="1056005"/>
          </a:xfrm>
          <a:prstGeom prst="roundRect"/>
          <a:solidFill>
            <a:srgbClr val="EDEDED"/>
          </a:solidFill>
        </p:spPr>
      </p:pic>
      <p:pic>
        <p:nvPicPr>
          <p:cNvPr id="1197" name="그림 4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9895" y="4771390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9680" y="4646295"/>
            <a:ext cx="41344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ack</a:t>
            </a:r>
            <a:r>
              <a:rPr lang="ko-KR" sz="1800">
                <a:latin typeface="맑은 고딕" charset="0"/>
                <a:ea typeface="맑은 고딕" charset="0"/>
              </a:rPr>
              <a:t> Ground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35120" cy="3006725"/>
          </a:xfrm>
          <a:prstGeom prst="roundRect"/>
          <a:solidFill>
            <a:srgbClr val="EDEDED"/>
          </a:solidFill>
        </p:spPr>
      </p:pic>
      <p:pic>
        <p:nvPicPr>
          <p:cNvPr id="1186" name="그림 1" descr="C:/Users/Admin1/AppData/Roaming/PolarisOffice/ETemp/27664_7083024/fImage22390226996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722880" cy="3557905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27664_7083024/fImage9786195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3590" y="2394585"/>
            <a:ext cx="1275080" cy="16370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2244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Health Gauge Frame이라는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5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57270"/>
          </a:xfrm>
          <a:prstGeom prst="roundRect"/>
          <a:solidFill>
            <a:srgbClr val="EDEDED"/>
          </a:solidFill>
        </p:spPr>
      </p:pic>
      <p:sp>
        <p:nvSpPr>
          <p:cNvPr id="1188" name="텍스트 상자 64"/>
          <p:cNvSpPr txBox="1">
            <a:spLocks/>
          </p:cNvSpPr>
          <p:nvPr/>
        </p:nvSpPr>
        <p:spPr>
          <a:xfrm rot="0">
            <a:off x="1235075" y="518541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Health</a:t>
            </a:r>
            <a:r>
              <a:rPr lang="ko-KR" sz="1800">
                <a:latin typeface="맑은 고딕" charset="0"/>
                <a:ea typeface="맑은 고딕" charset="0"/>
              </a:rPr>
              <a:t> Gauge라는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65" descr="C:/Users/Admin1/AppData/Roaming/PolarisOffice/ETemp/27664_7083024/fImage22390229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93975" cy="3557905"/>
          </a:xfrm>
          <a:prstGeom prst="roundRect"/>
          <a:solidFill>
            <a:srgbClr val="EDEDED"/>
          </a:solidFill>
        </p:spPr>
      </p:pic>
      <p:pic>
        <p:nvPicPr>
          <p:cNvPr id="1191" name="그림 5" descr="C:/Users/Admin1/AppData/Roaming/PolarisOffice/ETemp/27664_7083024/fImage11108196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420620"/>
            <a:ext cx="1318260" cy="1602740"/>
          </a:xfrm>
          <a:prstGeom prst="roundRect"/>
          <a:solidFill>
            <a:srgbClr val="EDEDED"/>
          </a:solidFill>
        </p:spPr>
      </p:pic>
      <p:pic>
        <p:nvPicPr>
          <p:cNvPr id="1192" name="그림 8" descr="C:/Users/Admin1/AppData/Roaming/PolarisOffice/ETemp/27664_7083024/fImage1164219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8340" y="2273935"/>
            <a:ext cx="1368425" cy="1887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75844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295211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Skeleton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43330" y="5527040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690"/>
            <a:ext cx="1421765" cy="1223010"/>
          </a:xfrm>
          <a:prstGeom prst="roundRect"/>
          <a:solidFill>
            <a:srgbClr val="EDEDED"/>
          </a:solidFill>
        </p:spPr>
      </p:pic>
      <p:pic>
        <p:nvPicPr>
          <p:cNvPr id="1199" name="그림 14" descr="C:/Users/Admin1/AppData/Roaming/PolarisOffice/ETemp/30512_13752872/fImage8558199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1455420"/>
            <a:ext cx="2585720" cy="1224915"/>
          </a:xfrm>
          <a:prstGeom prst="roundRect"/>
          <a:solidFill>
            <a:srgbClr val="EDEDED"/>
          </a:solidFill>
        </p:spPr>
      </p:pic>
      <p:pic>
        <p:nvPicPr>
          <p:cNvPr id="1194" name="그림 7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2670" y="1844040"/>
            <a:ext cx="798195" cy="457200"/>
          </a:xfrm>
          <a:prstGeom prst="rect"/>
          <a:noFill/>
        </p:spPr>
      </p:pic>
      <p:pic>
        <p:nvPicPr>
          <p:cNvPr id="1200" name="그림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3824605"/>
            <a:ext cx="4133850" cy="1628140"/>
          </a:xfrm>
          <a:prstGeom prst="roundRect"/>
          <a:solidFill>
            <a:srgbClr val="EDEDED"/>
          </a:solidFill>
        </p:spPr>
      </p:pic>
      <p:pic>
        <p:nvPicPr>
          <p:cNvPr id="1201" name="그림 20" descr="C:/Users/Admin1/AppData/Roaming/PolarisOffice/ETemp/30512_13752872/fImage140302011478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1447165"/>
            <a:ext cx="4130675" cy="1448435"/>
          </a:xfrm>
          <a:prstGeom prst="roundRect"/>
          <a:solidFill>
            <a:srgbClr val="EDEDED"/>
          </a:solidFill>
        </p:spPr>
      </p:pic>
      <p:pic>
        <p:nvPicPr>
          <p:cNvPr id="1202" name="그림 2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013835"/>
            <a:ext cx="4121150" cy="14478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6827520" y="552132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9" name="그림 9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653665" cy="3549015"/>
          </a:xfrm>
          <a:prstGeom prst="roundRect"/>
          <a:solidFill>
            <a:srgbClr val="EDEDED"/>
          </a:solidFill>
        </p:spPr>
      </p:pic>
      <p:sp>
        <p:nvSpPr>
          <p:cNvPr id="1200" name="텍스트 상자 100"/>
          <p:cNvSpPr txBox="1">
            <a:spLocks/>
          </p:cNvSpPr>
          <p:nvPr/>
        </p:nvSpPr>
        <p:spPr>
          <a:xfrm rot="0">
            <a:off x="1235075" y="519430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</a:t>
            </a:r>
            <a:r>
              <a:rPr lang="ko-KR" sz="1800">
                <a:latin typeface="맑은 고딕" charset="0"/>
                <a:ea typeface="맑은 고딕" charset="0"/>
              </a:rPr>
              <a:t> Portrait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1" descr="C:/Users/Admin1/AppData/Roaming/PolarisOffice/ETemp/27664_7083024/fImage1534832629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27500" cy="1835785"/>
          </a:xfrm>
          <a:prstGeom prst="roundRect"/>
          <a:solidFill>
            <a:srgbClr val="EDEDED"/>
          </a:solidFill>
        </p:spPr>
      </p:pic>
      <p:sp>
        <p:nvSpPr>
          <p:cNvPr id="1203" name="텍스트 상자 107"/>
          <p:cNvSpPr txBox="1">
            <a:spLocks/>
          </p:cNvSpPr>
          <p:nvPr/>
        </p:nvSpPr>
        <p:spPr>
          <a:xfrm rot="0">
            <a:off x="6822440" y="4457065"/>
            <a:ext cx="4126230" cy="1693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Health Line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Skeleton Health Gauge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7" descr="C:/Users/Admin1/AppData/Roaming/PolarisOffice/ETemp/27664_7083024/fImage13646204696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2385695"/>
            <a:ext cx="1380490" cy="1715135"/>
          </a:xfrm>
          <a:prstGeom prst="roundRect"/>
          <a:solidFill>
            <a:srgbClr val="EDEDED"/>
          </a:solidFill>
        </p:spPr>
      </p:pic>
      <p:pic>
        <p:nvPicPr>
          <p:cNvPr id="1206" name="그림 30" descr="C:/Users/Admin1/AppData/Roaming/PolarisOffice/ETemp/27664_7083024/fImage2695320544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462655"/>
            <a:ext cx="4117975" cy="861695"/>
          </a:xfrm>
          <a:prstGeom prst="roundRect"/>
          <a:solidFill>
            <a:srgbClr val="EDEDED"/>
          </a:solidFill>
        </p:spPr>
      </p:pic>
      <p:cxnSp>
        <p:nvCxnSpPr>
          <p:cNvPr id="1204" name="도형 108"/>
          <p:cNvCxnSpPr/>
          <p:nvPr/>
        </p:nvCxnSpPr>
        <p:spPr>
          <a:xfrm rot="0" flipV="1">
            <a:off x="10078085" y="1713865"/>
            <a:ext cx="724535" cy="2111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83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텍스트 상자 113"/>
          <p:cNvSpPr txBox="1">
            <a:spLocks/>
          </p:cNvSpPr>
          <p:nvPr/>
        </p:nvSpPr>
        <p:spPr>
          <a:xfrm>
            <a:off x="6813550" y="4490720"/>
            <a:ext cx="4153535" cy="1693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Health Gauge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Image 컴포넌트를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Image Type과 Fill Method를 </a:t>
            </a:r>
            <a:r>
              <a:rPr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35120" cy="2842895"/>
          </a:xfrm>
          <a:prstGeom prst="roundRect"/>
          <a:solidFill>
            <a:srgbClr val="EDEDED"/>
          </a:solidFill>
        </p:spPr>
      </p:pic>
      <p:sp>
        <p:nvSpPr>
          <p:cNvPr id="1202" name="텍스트 상자 1"/>
          <p:cNvSpPr txBox="1">
            <a:spLocks/>
          </p:cNvSpPr>
          <p:nvPr/>
        </p:nvSpPr>
        <p:spPr>
          <a:xfrm rot="0">
            <a:off x="1223010" y="523367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Idle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2" descr="C:/Users/Admin1/AppData/Roaming/PolarisOffice/ETemp/22404_22534112/fImage20725253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3618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4440" y="524192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Erika Archer 모델을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2440" y="5524500"/>
            <a:ext cx="4126230" cy="6692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Skeleton Portrait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44645" cy="3609340"/>
          </a:xfrm>
          <a:prstGeom prst="roundRect"/>
          <a:solidFill>
            <a:srgbClr val="EDEDED"/>
          </a:solidFill>
        </p:spPr>
      </p:pic>
      <p:sp>
        <p:nvSpPr>
          <p:cNvPr id="1205" name="텍스트 상자 19"/>
          <p:cNvSpPr txBox="1">
            <a:spLocks/>
          </p:cNvSpPr>
          <p:nvPr/>
        </p:nvSpPr>
        <p:spPr>
          <a:xfrm rot="0">
            <a:off x="6822440" y="3089275"/>
            <a:ext cx="4126230" cy="659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Back Ground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앵커를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3" descr="C:/Users/Admin1/AppData/Roaming/PolarisOffice/ETemp/31124_19537320/fImage1191318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26865" cy="1550670"/>
          </a:xfrm>
          <a:prstGeom prst="roundRect"/>
          <a:solidFill>
            <a:srgbClr val="EDEDED"/>
          </a:solidFill>
        </p:spPr>
      </p:pic>
      <p:pic>
        <p:nvPicPr>
          <p:cNvPr id="1207" name="그림 6" descr="C:/Users/Admin1/AppData/Roaming/PolarisOffice/ETemp/31124_19537320/fImage11737181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3825240"/>
            <a:ext cx="4138930" cy="15932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