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602" r:id="rId12"/>
  </p:sldMasterIdLst>
  <p:notesMasterIdLst>
    <p:notesMasterId r:id="rId14"/>
  </p:notesMasterIdLst>
  <p:sldIdLst>
    <p:sldId id="276" r:id="rId16"/>
    <p:sldId id="277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7" r:id="rId25"/>
    <p:sldId id="298" r:id="rId26"/>
    <p:sldId id="303" r:id="rId27"/>
    <p:sldId id="299" r:id="rId28"/>
    <p:sldId id="300" r:id="rId29"/>
    <p:sldId id="301" r:id="rId30"/>
    <p:sldId id="287" r:id="rId31"/>
    <p:sldId id="302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slide" Target="slides/slide16.xml"></Relationship><Relationship Id="rId32" Type="http://schemas.openxmlformats.org/officeDocument/2006/relationships/slide" Target="slides/slide17.xml"></Relationship><Relationship Id="rId33" Type="http://schemas.openxmlformats.org/officeDocument/2006/relationships/viewProps" Target="viewProps.xml"></Relationship><Relationship Id="rId34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18" Type="http://schemas.openxmlformats.org/officeDocument/2006/relationships/image" Target="../media/fImage121938241.png"></Relationship><Relationship Id="rId19" Type="http://schemas.openxmlformats.org/officeDocument/2006/relationships/image" Target="../media/fImage499314141.png"></Relationship><Relationship Id="rId20" Type="http://schemas.openxmlformats.org/officeDocument/2006/relationships/image" Target="../media/fImage481217641.png"></Relationship><Relationship Id="rId22" Type="http://schemas.openxmlformats.org/officeDocument/2006/relationships/image" Target="../media/fImage184391786334.png"></Relationship><Relationship Id="rId23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5" Type="http://schemas.openxmlformats.org/officeDocument/2006/relationships/image" Target="../media/fImage136382439358.png"></Relationship><Relationship Id="rId6" Type="http://schemas.openxmlformats.org/officeDocument/2006/relationships/image" Target="../media/fImage48931881478.png"></Relationship><Relationship Id="rId7" Type="http://schemas.openxmlformats.org/officeDocument/2006/relationships/image" Target="../media/fImage59333023902.png"></Relationship><Relationship Id="rId8" Type="http://schemas.openxmlformats.org/officeDocument/2006/relationships/image" Target="../media/fImage9496303153.png"></Relationship><Relationship Id="rId9" Type="http://schemas.openxmlformats.org/officeDocument/2006/relationships/image" Target="../media/fImage2242171946962.png"></Relationship><Relationship Id="rId10" Type="http://schemas.openxmlformats.org/officeDocument/2006/relationships/image" Target="../media/fImage13924320292.png"></Relationship><Relationship Id="rId11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74682415724.png"></Relationship><Relationship Id="rId3" Type="http://schemas.openxmlformats.org/officeDocument/2006/relationships/image" Target="../media/fImage401723222382.png"></Relationship><Relationship Id="rId4" Type="http://schemas.openxmlformats.org/officeDocument/2006/relationships/image" Target="../media/fImage860523237421.png"></Relationship><Relationship Id="rId5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7412327341.png"></Relationship><Relationship Id="rId3" Type="http://schemas.openxmlformats.org/officeDocument/2006/relationships/image" Target="../media/fImage577502748467.png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780423441.png"></Relationship><Relationship Id="rId4" Type="http://schemas.openxmlformats.org/officeDocument/2006/relationships/image" Target="../media/fImage443952396334.png"></Relationship><Relationship Id="rId5" Type="http://schemas.openxmlformats.org/officeDocument/2006/relationships/image" Target="../media/fImage409642416500.png"></Relationship><Relationship Id="rId6" Type="http://schemas.openxmlformats.org/officeDocument/2006/relationships/image" Target="../media/fImage5874818941.png"></Relationship><Relationship Id="rId7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677052529169.png"></Relationship><Relationship Id="rId3" Type="http://schemas.openxmlformats.org/officeDocument/2006/relationships/image" Target="../media/fImage514632535724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38032631478.png"></Relationship><Relationship Id="rId3" Type="http://schemas.openxmlformats.org/officeDocument/2006/relationships/image" Target="../media/fImage93772649358.png"></Relationship><Relationship Id="rId4" Type="http://schemas.openxmlformats.org/officeDocument/2006/relationships/image" Target="../media/fImage86432656962.png"></Relationship><Relationship Id="rId5" Type="http://schemas.openxmlformats.org/officeDocument/2006/relationships/image" Target="../media/fImage98842674464.png"></Relationship></Relationships>
</file>

<file path=ppt/slides/_rels/slide16.xml.rels><?xml version="1.0" encoding="UTF-8"?>
<Relationships xmlns="http://schemas.openxmlformats.org/package/2006/relationships"><Relationship Id="rId4" Type="http://schemas.openxmlformats.org/officeDocument/2006/relationships/image" Target="../media/fImage98842141478.png"></Relationship><Relationship Id="rId5" Type="http://schemas.openxmlformats.org/officeDocument/2006/relationships/image" Target="../media/fImage58052159358.png"></Relationship><Relationship Id="rId6" Type="http://schemas.openxmlformats.org/officeDocument/2006/relationships/image" Target="../media/fImage415872006500.png"></Relationship><Relationship Id="rId7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98842795705.png"></Relationship><Relationship Id="rId3" Type="http://schemas.openxmlformats.org/officeDocument/2006/relationships/image" Target="../media/fImage98842141478.png"></Relationship><Relationship Id="rId4" Type="http://schemas.openxmlformats.org/officeDocument/2006/relationships/image" Target="../media/fImage58052159358.png"></Relationship><Relationship Id="rId5" Type="http://schemas.openxmlformats.org/officeDocument/2006/relationships/image" Target="../media/fImage215952858145.png"></Relationship><Relationship Id="rId6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6" Type="http://schemas.openxmlformats.org/officeDocument/2006/relationships/image" Target="../media/fImage5320888467.png"></Relationship><Relationship Id="rId17" Type="http://schemas.openxmlformats.org/officeDocument/2006/relationships/image" Target="../media/fImage12429926334.png"></Relationship><Relationship Id="rId19" Type="http://schemas.openxmlformats.org/officeDocument/2006/relationships/image" Target="../media/fImage49931408467.png"></Relationship><Relationship Id="rId20" Type="http://schemas.openxmlformats.org/officeDocument/2006/relationships/image" Target="../media/fImage184391796500.png"></Relationship><Relationship Id="rId2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6" Type="http://schemas.openxmlformats.org/officeDocument/2006/relationships/image" Target="../media/fImage56891036500.png"></Relationship><Relationship Id="rId8" Type="http://schemas.openxmlformats.org/officeDocument/2006/relationships/image" Target="../media/fImage124181069169.png"></Relationship><Relationship Id="rId9" Type="http://schemas.openxmlformats.org/officeDocument/2006/relationships/image" Target="../media/fImage49931426334.png"></Relationship><Relationship Id="rId10" Type="http://schemas.openxmlformats.org/officeDocument/2006/relationships/image" Target="../media/fImage184391809169.png"></Relationship><Relationship Id="rId11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11" Type="http://schemas.openxmlformats.org/officeDocument/2006/relationships/image" Target="../media/fImage85061835724.png"></Relationship><Relationship Id="rId12" Type="http://schemas.openxmlformats.org/officeDocument/2006/relationships/image" Target="../media/fImage66961841478.png"></Relationship><Relationship Id="rId13" Type="http://schemas.openxmlformats.org/officeDocument/2006/relationships/image" Target="../media/fImage67661869358.png"></Relationship><Relationship Id="rId14" Type="http://schemas.openxmlformats.org/officeDocument/2006/relationships/image" Target="../media/fImage73091876962.png"></Relationship><Relationship Id="rId15" Type="http://schemas.openxmlformats.org/officeDocument/2006/relationships/image" Target="../media/fImage112711894464.png"></Relationship><Relationship Id="rId16" Type="http://schemas.openxmlformats.org/officeDocument/2006/relationships/image" Target="../media/fImage2242171946962.png"></Relationship><Relationship Id="rId17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4" Type="http://schemas.openxmlformats.org/officeDocument/2006/relationships/image" Target="../media/fImage2242171946962.png"></Relationship><Relationship Id="rId9" Type="http://schemas.openxmlformats.org/officeDocument/2006/relationships/image" Target="../media/fImage48931881478.png"></Relationship><Relationship Id="rId11" Type="http://schemas.openxmlformats.org/officeDocument/2006/relationships/image" Target="../media/fImage79791918145.png"></Relationship><Relationship Id="rId12" Type="http://schemas.openxmlformats.org/officeDocument/2006/relationships/image" Target="../media/fImage134742041478.png"></Relationship><Relationship Id="rId13" Type="http://schemas.openxmlformats.org/officeDocument/2006/relationships/image" Target="../media/fImage80041953281.png"></Relationship><Relationship Id="rId14" Type="http://schemas.openxmlformats.org/officeDocument/2006/relationships/image" Target="../media/fImage73821966827.png"></Relationship><Relationship Id="rId15" Type="http://schemas.openxmlformats.org/officeDocument/2006/relationships/image" Target="../media/fImage431319741.png"></Relationship><Relationship Id="rId16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6" Type="http://schemas.openxmlformats.org/officeDocument/2006/relationships/image" Target="../media/fImage37802008467.png"></Relationship><Relationship Id="rId7" Type="http://schemas.openxmlformats.org/officeDocument/2006/relationships/image" Target="../media/fImage81152016334.png"></Relationship><Relationship Id="rId8" Type="http://schemas.openxmlformats.org/officeDocument/2006/relationships/image" Target="../media/fImage114942026500.png"></Relationship><Relationship Id="rId9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93121979169.png"></Relationship><Relationship Id="rId3" Type="http://schemas.openxmlformats.org/officeDocument/2006/relationships/image" Target="../media/fImage31481995724.png"></Relationship><Relationship Id="rId7" Type="http://schemas.openxmlformats.org/officeDocument/2006/relationships/image" Target="../media/fImage51552204464.png"></Relationship><Relationship Id="rId8" Type="http://schemas.openxmlformats.org/officeDocument/2006/relationships/image" Target="../media/fImage79772839961.png"></Relationship><Relationship Id="rId9" Type="http://schemas.openxmlformats.org/officeDocument/2006/relationships/image" Target="../media/fImage7365284491.png"></Relationship><Relationship Id="rId10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5" Type="http://schemas.openxmlformats.org/officeDocument/2006/relationships/image" Target="../media/fImage82892273281.png"></Relationship><Relationship Id="rId7" Type="http://schemas.openxmlformats.org/officeDocument/2006/relationships/image" Target="../media/fImage2242171946962.png"></Relationship><Relationship Id="rId8" Type="http://schemas.openxmlformats.org/officeDocument/2006/relationships/image" Target="../media/fImage51192449961.png"></Relationship><Relationship Id="rId9" Type="http://schemas.openxmlformats.org/officeDocument/2006/relationships/image" Target="../media/fImage26542872995.png"></Relationship><Relationship Id="rId10" Type="http://schemas.openxmlformats.org/officeDocument/2006/relationships/image" Target="../media/fImage79762881942.png"></Relationship><Relationship Id="rId11" Type="http://schemas.openxmlformats.org/officeDocument/2006/relationships/image" Target="../media/fImage73572894827.png"></Relationship><Relationship Id="rId12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7" Type="http://schemas.openxmlformats.org/officeDocument/2006/relationships/image" Target="../media/fImage54372925436.png"></Relationship><Relationship Id="rId8" Type="http://schemas.openxmlformats.org/officeDocument/2006/relationships/image" Target="../media/fImage508122541.png"></Relationship><Relationship Id="rId9" Type="http://schemas.openxmlformats.org/officeDocument/2006/relationships/image" Target="../media/fImage86622962391.png"></Relationship><Relationship Id="rId10" Type="http://schemas.openxmlformats.org/officeDocument/2006/relationships/image" Target="../media/fImage59332974604.png"></Relationship><Relationship Id="rId11" Type="http://schemas.openxmlformats.org/officeDocument/2006/relationships/image" Target="../media/fImage2242171946962.png"></Relationship><Relationship Id="rId12" Type="http://schemas.openxmlformats.org/officeDocument/2006/relationships/image" Target="../media/fImage48931881478.png"></Relationship><Relationship Id="rId13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4156710" y="402590"/>
            <a:ext cx="38862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239520" y="5245735"/>
            <a:ext cx="41370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3D Object에 Sphere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생성한 다음 Billiard Ball </a:t>
            </a:r>
            <a:r>
              <a:rPr lang="ko-KR" sz="1800">
                <a:latin typeface="맑은 고딕" charset="0"/>
                <a:ea typeface="맑은 고딕" charset="0"/>
              </a:rPr>
              <a:t>(One)</a:t>
            </a:r>
            <a:r>
              <a:rPr lang="ko-KR" sz="1800">
                <a:latin typeface="맑은 고딕" charset="0"/>
                <a:ea typeface="맑은 고딕" charset="0"/>
              </a:rPr>
              <a:t> 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8"/>
          <p:cNvSpPr txBox="1">
            <a:spLocks/>
          </p:cNvSpPr>
          <p:nvPr/>
        </p:nvSpPr>
        <p:spPr>
          <a:xfrm rot="0">
            <a:off x="6826885" y="2950845"/>
            <a:ext cx="41389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Rigidbody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5"/>
          <p:cNvSpPr txBox="1">
            <a:spLocks/>
          </p:cNvSpPr>
          <p:nvPr/>
        </p:nvSpPr>
        <p:spPr>
          <a:xfrm>
            <a:off x="6830695" y="5521325"/>
            <a:ext cx="41275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값을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5" name="그림 1" descr="C:/Users/Admin1/AppData/Roaming/PolarisOffice/ETemp/20844_6679024/fImage121938241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747135"/>
            <a:ext cx="4135755" cy="1691640"/>
          </a:xfrm>
          <a:prstGeom prst="roundRect"/>
          <a:solidFill>
            <a:srgbClr val="EDEDED"/>
          </a:solidFill>
        </p:spPr>
      </p:pic>
      <p:pic>
        <p:nvPicPr>
          <p:cNvPr id="26" name="그림 4" descr="C:/Users/Admin1/AppData/Roaming/PolarisOffice/ETemp/20844_6679024/fImage499314141.png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8155" y="1438275"/>
            <a:ext cx="4147820" cy="1439545"/>
          </a:xfrm>
          <a:prstGeom prst="roundRect"/>
          <a:solidFill>
            <a:srgbClr val="EDEDED"/>
          </a:solidFill>
        </p:spPr>
      </p:pic>
      <p:pic>
        <p:nvPicPr>
          <p:cNvPr id="27" name="그림 1" descr="C:/Users/Admin1/AppData/Roaming/PolarisOffice/ETemp/20844_6679024/fImage481217641.png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08450" y="2472690"/>
            <a:ext cx="1267460" cy="1516380"/>
          </a:xfrm>
          <a:prstGeom prst="roundRect"/>
          <a:solidFill>
            <a:srgbClr val="EDEDED"/>
          </a:solidFill>
        </p:spPr>
      </p:pic>
      <p:pic>
        <p:nvPicPr>
          <p:cNvPr id="29" name="그림 7" descr="C:/Users/Admin1/AppData/Roaming/PolarisOffice/ETemp/20844_6679024/fImage184391786334.png"/>
          <p:cNvPicPr>
            <a:picLocks noChangeAspect="1"/>
          </p:cNvPicPr>
          <p:nvPr/>
        </p:nvPicPr>
        <p:blipFill rotWithShape="1">
          <a:blip r:embed="rId2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8275"/>
            <a:ext cx="2731135" cy="35928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236085" y="419735"/>
            <a:ext cx="37179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93" name="Rect 0"/>
          <p:cNvSpPr txBox="1">
            <a:spLocks/>
          </p:cNvSpPr>
          <p:nvPr/>
        </p:nvSpPr>
        <p:spPr>
          <a:xfrm rot="0">
            <a:off x="1257935" y="2646045"/>
            <a:ext cx="412623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King 모델을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Second Pillar </a:t>
            </a:r>
            <a:r>
              <a:rPr lang="ko-KR" sz="1800">
                <a:latin typeface="맑은 고딕" charset="0"/>
                <a:ea typeface="맑은 고딕" charset="0"/>
              </a:rPr>
              <a:t>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0" name="Rect 0"/>
          <p:cNvSpPr txBox="1">
            <a:spLocks/>
          </p:cNvSpPr>
          <p:nvPr/>
        </p:nvSpPr>
        <p:spPr>
          <a:xfrm rot="0">
            <a:off x="1240790" y="5534660"/>
            <a:ext cx="41262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그다음Second Pillar 오브젝트에 </a:t>
            </a:r>
            <a:r>
              <a:rPr lang="ko-KR" sz="1800">
                <a:latin typeface="맑은 고딕" charset="0"/>
                <a:ea typeface="맑은 고딕" charset="0"/>
              </a:rPr>
              <a:t>Mesh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Collider</a:t>
            </a:r>
            <a:r>
              <a:rPr lang="ko-KR" sz="1800">
                <a:latin typeface="맑은 고딕" charset="0"/>
                <a:ea typeface="맑은 고딕" charset="0"/>
              </a:rPr>
              <a:t>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" name="그림 22" descr="C:/Users/Admin1/AppData/Roaming/PolarisOffice/ETemp/34520_15986688/fImage13638243935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47165"/>
            <a:ext cx="4135120" cy="1585595"/>
          </a:xfrm>
          <a:prstGeom prst="roundRect"/>
          <a:solidFill>
            <a:srgbClr val="EDEDED"/>
          </a:solidFill>
        </p:spPr>
      </p:pic>
      <p:pic>
        <p:nvPicPr>
          <p:cNvPr id="109" name="그림 25" descr="C:/Users/Admin1/AppData/Roaming/PolarisOffice/ETemp/34520_15986688/fImage4893188147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680" y="4005580"/>
            <a:ext cx="4117340" cy="1430020"/>
          </a:xfrm>
          <a:prstGeom prst="roundRect"/>
          <a:solidFill>
            <a:srgbClr val="EDEDED"/>
          </a:solidFill>
        </p:spPr>
      </p:pic>
      <p:sp>
        <p:nvSpPr>
          <p:cNvPr id="110" name="텍스트 상자 26"/>
          <p:cNvSpPr txBox="1">
            <a:spLocks/>
          </p:cNvSpPr>
          <p:nvPr/>
        </p:nvSpPr>
        <p:spPr>
          <a:xfrm rot="0">
            <a:off x="6824980" y="5528945"/>
            <a:ext cx="415036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Second Pillar 오브젝트의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" name="그림 83" descr="C:/Users/Admin1/AppData/Roaming/PolarisOffice/ETemp/34520_15986688/fImage59333023902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47645" y="1447165"/>
            <a:ext cx="2627630" cy="1120140"/>
          </a:xfrm>
          <a:prstGeom prst="roundRect"/>
          <a:solidFill>
            <a:srgbClr val="EDEDED"/>
          </a:solidFill>
        </p:spPr>
      </p:pic>
      <p:pic>
        <p:nvPicPr>
          <p:cNvPr id="112" name="그림 84" descr="C:/Users/Admin1/AppData/Roaming/PolarisOffice/ETemp/34520_15986688/fImage9496303153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1447165"/>
            <a:ext cx="1363345" cy="1120140"/>
          </a:xfrm>
          <a:prstGeom prst="roundRect"/>
          <a:solidFill>
            <a:srgbClr val="EDEDED"/>
          </a:solidFill>
        </p:spPr>
      </p:pic>
      <p:pic>
        <p:nvPicPr>
          <p:cNvPr id="113" name="그림 87" descr="C:/Users/Admin1/AppData/Roaming/PolarisOffice/ETemp/34520_15986688/fImage2242171946962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70455" y="1828800"/>
            <a:ext cx="628650" cy="354965"/>
          </a:xfrm>
          <a:prstGeom prst="rect"/>
          <a:noFill/>
        </p:spPr>
      </p:pic>
      <p:pic>
        <p:nvPicPr>
          <p:cNvPr id="114" name="그림 92" descr="C:/Users/Admin1/AppData/Roaming/PolarisOffice/ETemp/34520_15986688/fImage13924320292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265" y="3910330"/>
            <a:ext cx="4155440" cy="1542415"/>
          </a:xfrm>
          <a:prstGeom prst="roundRect"/>
          <a:solidFill>
            <a:srgbClr val="EDEDED"/>
          </a:solidFill>
        </p:spPr>
      </p:pic>
      <p:sp>
        <p:nvSpPr>
          <p:cNvPr id="115" name="텍스트 상자 95"/>
          <p:cNvSpPr txBox="1">
            <a:spLocks/>
          </p:cNvSpPr>
          <p:nvPr/>
        </p:nvSpPr>
        <p:spPr>
          <a:xfrm rot="0">
            <a:off x="6822440" y="3117215"/>
            <a:ext cx="41522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First Pillar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79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72" name="Rect 0"/>
          <p:cNvSpPr txBox="1">
            <a:spLocks/>
          </p:cNvSpPr>
          <p:nvPr/>
        </p:nvSpPr>
        <p:spPr>
          <a:xfrm rot="0">
            <a:off x="1243330" y="2599690"/>
            <a:ext cx="41325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First Pillar 오브젝트의 </a:t>
            </a:r>
            <a:r>
              <a:rPr lang="ko-KR" sz="1800">
                <a:latin typeface="맑은 고딕" charset="0"/>
                <a:ea typeface="맑은 고딕" charset="0"/>
              </a:rPr>
              <a:t>Tag를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Pillar로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3" name="Rect 0"/>
          <p:cNvSpPr txBox="1">
            <a:spLocks/>
          </p:cNvSpPr>
          <p:nvPr/>
        </p:nvSpPr>
        <p:spPr>
          <a:xfrm rot="0">
            <a:off x="1240790" y="5248275"/>
            <a:ext cx="412750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PhysicsManager </a:t>
            </a:r>
            <a:r>
              <a:rPr lang="ko-KR" sz="1800">
                <a:latin typeface="맑은 고딕" charset="0"/>
                <a:ea typeface="맑은 고딕" charset="0"/>
              </a:rPr>
              <a:t>스크립트에서</a:t>
            </a:r>
            <a:r>
              <a:rPr lang="ko-KR" sz="1800">
                <a:latin typeface="맑은 고딕" charset="0"/>
                <a:ea typeface="맑은 고딕" charset="0"/>
              </a:rPr>
              <a:t> Ray 변수와 RaycastHit </a:t>
            </a:r>
            <a:r>
              <a:rPr lang="ko-KR" sz="1800">
                <a:latin typeface="맑은 고딕" charset="0"/>
                <a:ea typeface="맑은 고딕" charset="0"/>
              </a:rPr>
              <a:t>변수를</a:t>
            </a:r>
            <a:r>
              <a:rPr lang="ko-KR" sz="1800">
                <a:latin typeface="맑은 고딕" charset="0"/>
                <a:ea typeface="맑은 고딕" charset="0"/>
              </a:rPr>
              <a:t>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0950" y="1446530"/>
            <a:ext cx="4125595" cy="1069340"/>
          </a:xfrm>
          <a:prstGeom prst="roundRect"/>
          <a:solidFill>
            <a:srgbClr val="EDEDED"/>
          </a:solidFill>
        </p:spPr>
      </p:pic>
      <p:sp>
        <p:nvSpPr>
          <p:cNvPr id="110" name="Rect 0"/>
          <p:cNvSpPr txBox="1">
            <a:spLocks/>
          </p:cNvSpPr>
          <p:nvPr/>
        </p:nvSpPr>
        <p:spPr>
          <a:xfrm rot="0">
            <a:off x="6824980" y="4133215"/>
            <a:ext cx="415036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Update( ) 함수에서 </a:t>
            </a:r>
            <a:r>
              <a:rPr sz="1800">
                <a:latin typeface="맑은 고딕" charset="0"/>
                <a:ea typeface="맑은 고딕" charset="0"/>
              </a:rPr>
              <a:t>ray에 </a:t>
            </a:r>
            <a:r>
              <a:rPr sz="1800">
                <a:latin typeface="맑은 고딕" charset="0"/>
                <a:ea typeface="맑은 고딕" charset="0"/>
              </a:rPr>
              <a:t>대한</a:t>
            </a:r>
            <a:r>
              <a:rPr sz="1800">
                <a:latin typeface="맑은 고딕" charset="0"/>
                <a:ea typeface="맑은 고딕" charset="0"/>
              </a:rPr>
              <a:t> 정보를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 ray와 충돌한 게임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태그가 Billiard Ball 이라면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gid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d</a:t>
            </a:r>
            <a:r>
              <a:rPr lang="ko-KR" sz="1800">
                <a:latin typeface="맑은 고딕" charset="0"/>
                <a:ea typeface="맑은 고딕" charset="0"/>
              </a:rPr>
              <a:t>y</a:t>
            </a:r>
            <a:r>
              <a:rPr lang="ko-KR" sz="1800">
                <a:latin typeface="맑은 고딕" charset="0"/>
                <a:ea typeface="맑은 고딕" charset="0"/>
              </a:rPr>
              <a:t> 컴포넌트에 접근하여 Sleep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호출하도</a:t>
            </a:r>
            <a:r>
              <a:rPr lang="ko-KR" sz="1800">
                <a:latin typeface="맑은 고딕" charset="0"/>
                <a:ea typeface="맑은 고딕" charset="0"/>
              </a:rPr>
              <a:t>록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" name="그림 9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436620"/>
            <a:ext cx="4135120" cy="1671955"/>
          </a:xfrm>
          <a:prstGeom prst="roundRect"/>
          <a:solidFill>
            <a:srgbClr val="EDEDED"/>
          </a:solidFill>
        </p:spPr>
      </p:pic>
      <p:pic>
        <p:nvPicPr>
          <p:cNvPr id="112" name="그림 99" descr="C:/Users/Admin1/AppData/Roaming/PolarisOffice/ETemp/32532_17057424/fImage86052323742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38275"/>
            <a:ext cx="4144010" cy="25768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"/>
          <p:cNvSpPr txBox="1">
            <a:spLocks/>
          </p:cNvSpPr>
          <p:nvPr/>
        </p:nvSpPr>
        <p:spPr>
          <a:xfrm rot="0">
            <a:off x="4339590" y="441960"/>
            <a:ext cx="3509010" cy="4787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Space</a:t>
            </a: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Conversion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" name="텍스트 상자 3"/>
          <p:cNvSpPr txBox="1">
            <a:spLocks/>
          </p:cNvSpPr>
          <p:nvPr/>
        </p:nvSpPr>
        <p:spPr>
          <a:xfrm rot="0">
            <a:off x="1222375" y="1445895"/>
            <a:ext cx="415734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ScreenPointToRay(</a:t>
            </a:r>
            <a:r>
              <a:rPr sz="1800">
                <a:latin typeface="맑은 고딕" charset="0"/>
                <a:ea typeface="맑은 고딕" charset="0"/>
              </a:rPr>
              <a:t> ) 함수는 스크린 </a:t>
            </a:r>
            <a:r>
              <a:rPr sz="1800">
                <a:latin typeface="맑은 고딕" charset="0"/>
                <a:ea typeface="맑은 고딕" charset="0"/>
              </a:rPr>
              <a:t>공간의</a:t>
            </a:r>
            <a:r>
              <a:rPr sz="1800">
                <a:latin typeface="맑은 고딕" charset="0"/>
                <a:ea typeface="맑은 고딕" charset="0"/>
              </a:rPr>
              <a:t> 좌표를 월드 공간의 좌표로 </a:t>
            </a:r>
            <a:r>
              <a:rPr sz="1800">
                <a:latin typeface="맑은 고딕" charset="0"/>
                <a:ea typeface="맑은 고딕" charset="0"/>
              </a:rPr>
              <a:t>변환하여</a:t>
            </a:r>
            <a:r>
              <a:rPr sz="1800">
                <a:latin typeface="맑은 고딕" charset="0"/>
                <a:ea typeface="맑은 고딕" charset="0"/>
              </a:rPr>
              <a:t> 시작점으로 설정하는 </a:t>
            </a:r>
            <a:r>
              <a:rPr sz="1800">
                <a:latin typeface="맑은 고딕" charset="0"/>
                <a:ea typeface="맑은 고딕" charset="0"/>
              </a:rPr>
              <a:t>함수입니다.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4"/>
          <p:cNvSpPr txBox="1">
            <a:spLocks/>
          </p:cNvSpPr>
          <p:nvPr/>
        </p:nvSpPr>
        <p:spPr>
          <a:xfrm rot="0">
            <a:off x="1214120" y="5578475"/>
            <a:ext cx="415734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방향은</a:t>
            </a:r>
            <a:r>
              <a:rPr sz="1800">
                <a:latin typeface="맑은 고딕" charset="0"/>
                <a:ea typeface="맑은 고딕" charset="0"/>
              </a:rPr>
              <a:t> 카메라가 비추는 방향으로 </a:t>
            </a:r>
            <a:r>
              <a:rPr sz="1800">
                <a:latin typeface="맑은 고딕" charset="0"/>
                <a:ea typeface="맑은 고딕" charset="0"/>
              </a:rPr>
              <a:t>설정된</a:t>
            </a:r>
            <a:r>
              <a:rPr sz="1800">
                <a:latin typeface="맑은 고딕" charset="0"/>
                <a:ea typeface="맑은 고딕" charset="0"/>
              </a:rPr>
              <a:t> 광선 객체를 반환합니다.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5" descr="C:/Users/Admin1/AppData/Roaming/PolarisOffice/ETemp/14652_10160224/fImage74123273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3485" y="2818130"/>
            <a:ext cx="4156710" cy="2553335"/>
          </a:xfrm>
          <a:prstGeom prst="roundRect"/>
          <a:solidFill>
            <a:srgbClr val="EDEDED"/>
          </a:solidFill>
        </p:spPr>
      </p:pic>
      <p:pic>
        <p:nvPicPr>
          <p:cNvPr id="6" name="그림 6" descr="C:/Users/Admin1/AppData/Roaming/PolarisOffice/ETemp/14652_10160224/fImage57750274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2875915"/>
            <a:ext cx="4149725" cy="1965960"/>
          </a:xfrm>
          <a:prstGeom prst="roundRect"/>
          <a:solidFill>
            <a:srgbClr val="EDEDED"/>
          </a:solidFill>
        </p:spPr>
      </p:pic>
      <p:sp>
        <p:nvSpPr>
          <p:cNvPr id="7" name="텍스트 상자 7"/>
          <p:cNvSpPr txBox="1">
            <a:spLocks/>
          </p:cNvSpPr>
          <p:nvPr/>
        </p:nvSpPr>
        <p:spPr>
          <a:xfrm rot="0">
            <a:off x="6816725" y="1457325"/>
            <a:ext cx="4141470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스크린</a:t>
            </a:r>
            <a:r>
              <a:rPr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공간에서 마우스를 입력했을 </a:t>
            </a:r>
            <a:r>
              <a:rPr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때</a:t>
            </a:r>
            <a:r>
              <a:rPr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지정된 좌표 정보를 월드 공간의 </a:t>
            </a:r>
            <a:r>
              <a:rPr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위치로</a:t>
            </a:r>
            <a:r>
              <a:rPr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변환한 다음 게임 오브젝트의 </a:t>
            </a:r>
            <a:r>
              <a:rPr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위치로</a:t>
            </a:r>
            <a:r>
              <a:rPr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설정합니다. 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8"/>
          <p:cNvSpPr txBox="1">
            <a:spLocks/>
          </p:cNvSpPr>
          <p:nvPr/>
        </p:nvSpPr>
        <p:spPr>
          <a:xfrm rot="0">
            <a:off x="6814820" y="5028565"/>
            <a:ext cx="414337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3차원</a:t>
            </a:r>
            <a:r>
              <a:rPr sz="1800">
                <a:latin typeface="맑은 고딕" charset="0"/>
                <a:ea typeface="맑은 고딕" charset="0"/>
              </a:rPr>
              <a:t> 공간에서 마우스로 게임 </a:t>
            </a:r>
            <a:r>
              <a:rPr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선택하려면 스크린 공간의 </a:t>
            </a:r>
            <a:r>
              <a:rPr sz="1800">
                <a:latin typeface="맑은 고딕" charset="0"/>
                <a:ea typeface="맑은 고딕" charset="0"/>
              </a:rPr>
              <a:t>위치를</a:t>
            </a:r>
            <a:r>
              <a:rPr sz="1800">
                <a:latin typeface="맑은 고딕" charset="0"/>
                <a:ea typeface="맑은 고딕" charset="0"/>
              </a:rPr>
              <a:t> 월드 공간의 위치로 </a:t>
            </a:r>
            <a:r>
              <a:rPr sz="1800">
                <a:latin typeface="맑은 고딕" charset="0"/>
                <a:ea typeface="맑은 고딕" charset="0"/>
              </a:rPr>
              <a:t>변환해주어야</a:t>
            </a:r>
            <a:r>
              <a:rPr sz="1800">
                <a:latin typeface="맑은 고딕" charset="0"/>
                <a:ea typeface="맑은 고딕" charset="0"/>
              </a:rPr>
              <a:t>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85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열두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72" name="Rect 0"/>
          <p:cNvSpPr txBox="1">
            <a:spLocks/>
          </p:cNvSpPr>
          <p:nvPr/>
        </p:nvSpPr>
        <p:spPr>
          <a:xfrm rot="0">
            <a:off x="1243330" y="2573655"/>
            <a:ext cx="41332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Second Pillar 오브젝트의 </a:t>
            </a:r>
            <a:r>
              <a:rPr lang="ko-KR" sz="1800">
                <a:latin typeface="맑은 고딕" charset="0"/>
                <a:ea typeface="맑은 고딕" charset="0"/>
              </a:rPr>
              <a:t>Tag를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Pillar로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" name="Rect 0"/>
          <p:cNvSpPr txBox="1">
            <a:spLocks/>
          </p:cNvSpPr>
          <p:nvPr/>
        </p:nvSpPr>
        <p:spPr>
          <a:xfrm rot="0">
            <a:off x="1240790" y="5226685"/>
            <a:ext cx="41363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BilliardBall </a:t>
            </a:r>
            <a:r>
              <a:rPr lang="ko-KR" sz="1800">
                <a:latin typeface="맑은 고딕" charset="0"/>
                <a:ea typeface="맑은 고딕" charset="0"/>
              </a:rPr>
              <a:t>스크립트에서 </a:t>
            </a:r>
            <a:r>
              <a:rPr lang="ko-KR" sz="1800">
                <a:latin typeface="맑은 고딕" charset="0"/>
                <a:ea typeface="맑은 고딕" charset="0"/>
              </a:rPr>
              <a:t>Vector3</a:t>
            </a:r>
            <a:r>
              <a:rPr lang="ko-KR" sz="1800">
                <a:latin typeface="맑은 고딕" charset="0"/>
                <a:ea typeface="맑은 고딕" charset="0"/>
              </a:rPr>
              <a:t> 변수와 float 변수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선언한 </a:t>
            </a:r>
            <a:r>
              <a:rPr lang="ko-KR"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lang="ko-KR" sz="1800">
                <a:latin typeface="맑은 고딕" charset="0"/>
                <a:ea typeface="맑은 고딕" charset="0"/>
              </a:rPr>
              <a:t> Rigidbody 변수를 선언합니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7615" y="1454785"/>
            <a:ext cx="4138295" cy="1035050"/>
          </a:xfrm>
          <a:prstGeom prst="roundRect"/>
          <a:solidFill>
            <a:srgbClr val="EDEDED"/>
          </a:solidFill>
        </p:spPr>
      </p:pic>
      <p:sp>
        <p:nvSpPr>
          <p:cNvPr id="116" name="텍스트 상자 14"/>
          <p:cNvSpPr txBox="1">
            <a:spLocks/>
          </p:cNvSpPr>
          <p:nvPr/>
        </p:nvSpPr>
        <p:spPr>
          <a:xfrm rot="0">
            <a:off x="6816090" y="2720340"/>
            <a:ext cx="41382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Update( ) 함수에서 </a:t>
            </a:r>
            <a:r>
              <a:rPr lang="ko-KR" sz="1800">
                <a:latin typeface="맑은 고딕" charset="0"/>
                <a:ea typeface="맑은 고딕" charset="0"/>
              </a:rPr>
              <a:t>directi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변수의 x와 y값을 키 입력에 </a:t>
            </a:r>
            <a:r>
              <a:rPr lang="ko-KR" sz="1800">
                <a:latin typeface="맑은 고딕" charset="0"/>
                <a:ea typeface="맑은 고딕" charset="0"/>
              </a:rPr>
              <a:t>따라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설정되도록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" name="그림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55420"/>
            <a:ext cx="4150995" cy="1151890"/>
          </a:xfrm>
          <a:prstGeom prst="roundRect"/>
          <a:solidFill>
            <a:srgbClr val="EDEDED"/>
          </a:solidFill>
        </p:spPr>
      </p:pic>
      <p:pic>
        <p:nvPicPr>
          <p:cNvPr id="118" name="그림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3810000"/>
            <a:ext cx="4148455" cy="1325880"/>
          </a:xfrm>
          <a:prstGeom prst="roundRect"/>
          <a:solidFill>
            <a:srgbClr val="EDEDED"/>
          </a:solidFill>
        </p:spPr>
      </p:pic>
      <p:sp>
        <p:nvSpPr>
          <p:cNvPr id="119" name="텍스트 상자 25"/>
          <p:cNvSpPr txBox="1">
            <a:spLocks/>
          </p:cNvSpPr>
          <p:nvPr/>
        </p:nvSpPr>
        <p:spPr>
          <a:xfrm rot="0">
            <a:off x="6814820" y="5234305"/>
            <a:ext cx="41395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FixedUpdate( ) </a:t>
            </a:r>
            <a:r>
              <a:rPr lang="ko-KR" sz="1800">
                <a:latin typeface="맑은 고딕" charset="0"/>
                <a:ea typeface="맑은 고딕" charset="0"/>
              </a:rPr>
              <a:t>함수에서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AddForce(Vector3, </a:t>
            </a:r>
            <a:r>
              <a:rPr lang="ko-KR" sz="1800">
                <a:latin typeface="맑은 고딕" charset="0"/>
                <a:ea typeface="맑은 고딕" charset="0"/>
              </a:rPr>
              <a:t>ForceMode)</a:t>
            </a:r>
            <a:r>
              <a:rPr lang="ko-KR" sz="1800">
                <a:latin typeface="맑은 고딕" charset="0"/>
                <a:ea typeface="맑은 고딕" charset="0"/>
              </a:rPr>
              <a:t> 함수를 호출합니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" name="그림 1" descr="C:/Users/Admin1/AppData/Roaming/PolarisOffice/ETemp/35412_10736080/fImage587481894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3330" y="3436620"/>
            <a:ext cx="4132580" cy="16630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85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열세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0" name="Rect 0"/>
          <p:cNvSpPr txBox="1">
            <a:spLocks/>
          </p:cNvSpPr>
          <p:nvPr/>
        </p:nvSpPr>
        <p:spPr>
          <a:xfrm rot="0">
            <a:off x="1240790" y="3850005"/>
            <a:ext cx="412877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lang="ko-KR" sz="1800">
                <a:latin typeface="맑은 고딕" charset="0"/>
                <a:ea typeface="맑은 고딕" charset="0"/>
              </a:rPr>
              <a:t>OnCollisionEnter( ) </a:t>
            </a:r>
            <a:r>
              <a:rPr lang="ko-KR" sz="1800">
                <a:latin typeface="맑은 고딕" charset="0"/>
                <a:ea typeface="맑은 고딕" charset="0"/>
              </a:rPr>
              <a:t>함수에서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충돌한 게임 오브젝트의 </a:t>
            </a:r>
            <a:r>
              <a:rPr lang="ko-KR" sz="1800">
                <a:latin typeface="맑은 고딕" charset="0"/>
                <a:ea typeface="맑은 고딕" charset="0"/>
              </a:rPr>
              <a:t>태</a:t>
            </a:r>
            <a:r>
              <a:rPr lang="ko-KR" sz="1800">
                <a:latin typeface="맑은 고딕" charset="0"/>
                <a:ea typeface="맑은 고딕" charset="0"/>
              </a:rPr>
              <a:t>그가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Pillar라면 입사 벡터와 법선 </a:t>
            </a:r>
            <a:r>
              <a:rPr lang="ko-KR" sz="1800">
                <a:latin typeface="맑은 고딕" charset="0"/>
                <a:ea typeface="맑은 고딕" charset="0"/>
              </a:rPr>
              <a:t>벡터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구합니다.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</a:t>
            </a:r>
            <a:r>
              <a:rPr lang="ko-KR" sz="1800">
                <a:latin typeface="맑은 고딕" charset="0"/>
                <a:ea typeface="맑은 고딕" charset="0"/>
              </a:rPr>
              <a:t>지막</a:t>
            </a:r>
            <a:r>
              <a:rPr lang="ko-KR" sz="1800">
                <a:latin typeface="맑은 고딕" charset="0"/>
                <a:ea typeface="맑은 고딕" charset="0"/>
              </a:rPr>
              <a:t>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입사 벡터와 법선 벡터를 </a:t>
            </a:r>
            <a:r>
              <a:rPr lang="ko-KR" sz="1800">
                <a:latin typeface="맑은 고딕" charset="0"/>
                <a:ea typeface="맑은 고딕" charset="0"/>
              </a:rPr>
              <a:t>계산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반사 벡터와 speed 변수를 </a:t>
            </a:r>
            <a:r>
              <a:rPr lang="ko-KR" sz="1800">
                <a:latin typeface="맑은 고딕" charset="0"/>
                <a:ea typeface="맑은 고딕" charset="0"/>
              </a:rPr>
              <a:t>곱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rigidBody에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" name="Rect 0"/>
          <p:cNvSpPr txBox="1">
            <a:spLocks/>
          </p:cNvSpPr>
          <p:nvPr/>
        </p:nvSpPr>
        <p:spPr>
          <a:xfrm rot="0">
            <a:off x="6805930" y="3849370"/>
            <a:ext cx="414845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OnCollisionStay( ) 함수에서 </a:t>
            </a:r>
            <a:r>
              <a:rPr lang="ko-KR" sz="1800">
                <a:latin typeface="맑은 고딕" charset="0"/>
                <a:ea typeface="맑은 고딕" charset="0"/>
              </a:rPr>
              <a:t>충돌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중인 게임 오브젝트의 태그가 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lliard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Ball이라면 AddTorque( ) </a:t>
            </a:r>
            <a:r>
              <a:rPr lang="ko-KR" sz="1800">
                <a:latin typeface="맑은 고딕" charset="0"/>
                <a:ea typeface="맑은 고딕" charset="0"/>
              </a:rPr>
              <a:t>함수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물리적으로 회전할 방향 축과 </a:t>
            </a:r>
            <a:r>
              <a:rPr lang="ko-KR" sz="1800">
                <a:latin typeface="맑은 고딕" charset="0"/>
                <a:ea typeface="맑은 고딕" charset="0"/>
              </a:rPr>
              <a:t>속도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 순간적인 힘을 </a:t>
            </a:r>
            <a:r>
              <a:rPr lang="ko-KR" sz="1800">
                <a:latin typeface="맑은 고딕" charset="0"/>
                <a:ea typeface="맑은 고딕" charset="0"/>
              </a:rPr>
              <a:t>사용하도</a:t>
            </a:r>
            <a:r>
              <a:rPr lang="ko-KR" sz="1800">
                <a:latin typeface="맑은 고딕" charset="0"/>
                <a:ea typeface="맑은 고딕" charset="0"/>
              </a:rPr>
              <a:t>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" name="그림 26" descr="C:/Users/Admin1/AppData/Roaming/PolarisOffice/ETemp/32532_17057424/fImage67705252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1454785"/>
            <a:ext cx="4148455" cy="2243455"/>
          </a:xfrm>
          <a:prstGeom prst="roundRect"/>
          <a:solidFill>
            <a:srgbClr val="EDEDED"/>
          </a:solidFill>
        </p:spPr>
      </p:pic>
      <p:pic>
        <p:nvPicPr>
          <p:cNvPr id="121" name="그림 29" descr="C:/Users/Admin1/AppData/Roaming/PolarisOffice/ETemp/32532_17057424/fImage51463253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54785"/>
            <a:ext cx="4148455" cy="22345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85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열네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0" name="Rect 0"/>
          <p:cNvSpPr txBox="1">
            <a:spLocks/>
          </p:cNvSpPr>
          <p:nvPr/>
        </p:nvSpPr>
        <p:spPr>
          <a:xfrm rot="0">
            <a:off x="1237615" y="3851910"/>
            <a:ext cx="413194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OnCollisionExit( ) </a:t>
            </a:r>
            <a:r>
              <a:rPr lang="ko-KR" sz="1800">
                <a:latin typeface="맑은 고딕" charset="0"/>
                <a:ea typeface="맑은 고딕" charset="0"/>
              </a:rPr>
              <a:t>함수에</a:t>
            </a:r>
            <a:r>
              <a:rPr lang="ko-KR" sz="1800">
                <a:latin typeface="맑은 고딕" charset="0"/>
                <a:ea typeface="맑은 고딕" charset="0"/>
              </a:rPr>
              <a:t>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충돌이 끝난 게임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태그가 Pillar라면 int </a:t>
            </a:r>
            <a:r>
              <a:rPr lang="ko-KR" sz="1800">
                <a:latin typeface="맑은 고딕" charset="0"/>
                <a:ea typeface="맑은 고딕" charset="0"/>
              </a:rPr>
              <a:t>변수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 랜덤으로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강체의 보간</a:t>
            </a:r>
            <a:r>
              <a:rPr lang="ko-KR" sz="1800">
                <a:latin typeface="맑은 고딕" charset="0"/>
                <a:ea typeface="맑은 고딕" charset="0"/>
              </a:rPr>
              <a:t> 모드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랜덤으로</a:t>
            </a:r>
            <a:r>
              <a:rPr lang="ko-KR" sz="1800">
                <a:latin typeface="맑은 고딕" charset="0"/>
                <a:ea typeface="맑은 고딕" charset="0"/>
              </a:rPr>
              <a:t> 설정된 int 변수의 값으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" name="Rect 0"/>
          <p:cNvSpPr txBox="1">
            <a:spLocks/>
          </p:cNvSpPr>
          <p:nvPr/>
        </p:nvSpPr>
        <p:spPr>
          <a:xfrm rot="0">
            <a:off x="6797675" y="2681605"/>
            <a:ext cx="414845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Billiard Ball </a:t>
            </a:r>
            <a:r>
              <a:rPr lang="ko-KR" sz="1800">
                <a:latin typeface="맑은 고딕" charset="0"/>
                <a:ea typeface="맑은 고딕" charset="0"/>
              </a:rPr>
              <a:t>스크립트에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 Body 변수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Ball (One) 오브젝트를 </a:t>
            </a:r>
            <a:r>
              <a:rPr lang="ko-KR" sz="1800">
                <a:latin typeface="맑은 고딕" charset="0"/>
                <a:ea typeface="맑은 고딕" charset="0"/>
              </a:rPr>
              <a:t>넣어줍니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" name="그림 44" descr="C:/Users/Admin1/AppData/Roaming/PolarisOffice/ETemp/32532_17057424/fImage53803263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1425" y="1454785"/>
            <a:ext cx="4128135" cy="2217420"/>
          </a:xfrm>
          <a:prstGeom prst="roundRect"/>
          <a:solidFill>
            <a:srgbClr val="EDEDED"/>
          </a:solidFill>
        </p:spPr>
      </p:pic>
      <p:pic>
        <p:nvPicPr>
          <p:cNvPr id="121" name="그림 47" descr="C:/Users/Admin1/AppData/Roaming/PolarisOffice/ETemp/32532_17057424/fImage937726493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7675" y="1452880"/>
            <a:ext cx="1325245" cy="1169035"/>
          </a:xfrm>
          <a:prstGeom prst="roundRect"/>
          <a:solidFill>
            <a:srgbClr val="EDEDED"/>
          </a:solidFill>
        </p:spPr>
      </p:pic>
      <p:pic>
        <p:nvPicPr>
          <p:cNvPr id="122" name="그림 48" descr="C:/Users/Admin1/AppData/Roaming/PolarisOffice/ETemp/32532_17057424/fImage8643265696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2460" y="1456055"/>
            <a:ext cx="2698115" cy="1159510"/>
          </a:xfrm>
          <a:prstGeom prst="roundRect"/>
          <a:solidFill>
            <a:srgbClr val="EDEDED"/>
          </a:solidFill>
        </p:spPr>
      </p:pic>
      <p:cxnSp>
        <p:nvCxnSpPr>
          <p:cNvPr id="123" name="도형 53"/>
          <p:cNvCxnSpPr/>
          <p:nvPr/>
        </p:nvCxnSpPr>
        <p:spPr>
          <a:xfrm rot="0">
            <a:off x="7949565" y="1835785"/>
            <a:ext cx="2901315" cy="5467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그림 54" descr="C:/Users/Admin1/AppData/Roaming/PolarisOffice/ETemp/32532_17057424/fImage9884267446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7675" y="4025900"/>
            <a:ext cx="4147820" cy="1377950"/>
          </a:xfrm>
          <a:prstGeom prst="roundRect"/>
          <a:solidFill>
            <a:srgbClr val="EDEDED"/>
          </a:solidFill>
        </p:spPr>
      </p:pic>
      <p:sp>
        <p:nvSpPr>
          <p:cNvPr id="125" name="텍스트 상자 57"/>
          <p:cNvSpPr txBox="1">
            <a:spLocks/>
          </p:cNvSpPr>
          <p:nvPr/>
        </p:nvSpPr>
        <p:spPr>
          <a:xfrm rot="0">
            <a:off x="6800215" y="5515610"/>
            <a:ext cx="41459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First Pillar 오브젝트에 Mesh </a:t>
            </a:r>
            <a:r>
              <a:rPr lang="ko-KR" sz="1800">
                <a:latin typeface="맑은 고딕" charset="0"/>
                <a:ea typeface="맑은 고딕" charset="0"/>
              </a:rPr>
              <a:t>Collider의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Convex를 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33240" y="393700"/>
            <a:ext cx="35312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열다섯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61" name="그림 24" descr="C:/Users/Admin1/AppData/Roaming/PolarisOffice/ETemp/32532_17057424/fImage9884214147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45895"/>
            <a:ext cx="4122420" cy="1412240"/>
          </a:xfrm>
          <a:prstGeom prst="roundRect"/>
          <a:solidFill>
            <a:srgbClr val="EDEDED"/>
          </a:solidFill>
        </p:spPr>
      </p:pic>
      <p:pic>
        <p:nvPicPr>
          <p:cNvPr id="62" name="그림 27" descr="C:/Users/Admin1/AppData/Roaming/PolarisOffice/ETemp/32532_17057424/fImage5805215935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2995930"/>
            <a:ext cx="4113530" cy="1056640"/>
          </a:xfrm>
          <a:prstGeom prst="roundRect"/>
          <a:solidFill>
            <a:srgbClr val="EDEDED"/>
          </a:solidFill>
        </p:spPr>
      </p:pic>
      <p:sp>
        <p:nvSpPr>
          <p:cNvPr id="63" name="텍스트 상자 30"/>
          <p:cNvSpPr txBox="1">
            <a:spLocks/>
          </p:cNvSpPr>
          <p:nvPr/>
        </p:nvSpPr>
        <p:spPr>
          <a:xfrm rot="0">
            <a:off x="6823710" y="4149725"/>
            <a:ext cx="413067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Physic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Material</a:t>
            </a:r>
            <a:r>
              <a:rPr lang="ko-KR" sz="1800">
                <a:latin typeface="맑은 고딕" charset="0"/>
                <a:ea typeface="맑은 고딕" charset="0"/>
              </a:rPr>
              <a:t> 폴더에 Physic </a:t>
            </a:r>
            <a:r>
              <a:rPr lang="ko-KR" sz="1800">
                <a:latin typeface="맑은 고딕" charset="0"/>
                <a:ea typeface="맑은 고딕" charset="0"/>
              </a:rPr>
              <a:t>Material을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Billiard Ball (Two)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Material 속성에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Physic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Material을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4" name="도형 31"/>
          <p:cNvCxnSpPr/>
          <p:nvPr/>
        </p:nvCxnSpPr>
        <p:spPr>
          <a:xfrm rot="0" flipV="1">
            <a:off x="8035925" y="2268220"/>
            <a:ext cx="2771775" cy="128270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텍스트 상자 15"/>
          <p:cNvSpPr txBox="1">
            <a:spLocks/>
          </p:cNvSpPr>
          <p:nvPr/>
        </p:nvSpPr>
        <p:spPr>
          <a:xfrm rot="0">
            <a:off x="1246505" y="5531485"/>
            <a:ext cx="41224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폴더에서 Physic </a:t>
            </a:r>
            <a:r>
              <a:rPr lang="ko-KR" sz="1800">
                <a:latin typeface="맑은 고딕" charset="0"/>
                <a:ea typeface="맑은 고딕" charset="0"/>
              </a:rPr>
              <a:t>Material을</a:t>
            </a:r>
            <a:r>
              <a:rPr lang="ko-KR" sz="1800">
                <a:latin typeface="맑은 고딕" charset="0"/>
                <a:ea typeface="맑은 고딕" charset="0"/>
              </a:rPr>
              <a:t>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16" descr="C:/Users/Admin1/AppData/Roaming/PolarisOffice/ETemp/32532_17057424/fImage415872006500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7615" y="1455420"/>
            <a:ext cx="4131945" cy="38741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85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열여섯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27" name="그림 6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45895"/>
            <a:ext cx="4122420" cy="1464310"/>
          </a:xfrm>
          <a:prstGeom prst="roundRect"/>
          <a:solidFill>
            <a:srgbClr val="EDEDED"/>
          </a:solidFill>
        </p:spPr>
      </p:pic>
      <p:sp>
        <p:nvSpPr>
          <p:cNvPr id="128" name="텍스트 상자 62"/>
          <p:cNvSpPr txBox="1">
            <a:spLocks/>
          </p:cNvSpPr>
          <p:nvPr/>
        </p:nvSpPr>
        <p:spPr>
          <a:xfrm rot="0">
            <a:off x="1238250" y="2997835"/>
            <a:ext cx="41224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lang="ko-KR" sz="1800">
                <a:latin typeface="맑은 고딕" charset="0"/>
                <a:ea typeface="맑은 고딕" charset="0"/>
              </a:rPr>
              <a:t>Second Pillar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Mesh Collider의 </a:t>
            </a:r>
            <a:r>
              <a:rPr lang="ko-KR" sz="1800">
                <a:latin typeface="맑은 고딕" charset="0"/>
                <a:ea typeface="맑은 고딕" charset="0"/>
              </a:rPr>
              <a:t>Convex를</a:t>
            </a:r>
            <a:r>
              <a:rPr lang="ko-KR" sz="1800">
                <a:latin typeface="맑은 고딕" charset="0"/>
                <a:ea typeface="맑은 고딕" charset="0"/>
              </a:rPr>
              <a:t> 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9" name="그림 6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45895"/>
            <a:ext cx="4122420" cy="1395095"/>
          </a:xfrm>
          <a:prstGeom prst="roundRect"/>
          <a:solidFill>
            <a:srgbClr val="EDEDED"/>
          </a:solidFill>
        </p:spPr>
      </p:pic>
      <p:pic>
        <p:nvPicPr>
          <p:cNvPr id="130" name="그림 6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3013075"/>
            <a:ext cx="4113530" cy="1056640"/>
          </a:xfrm>
          <a:prstGeom prst="roundRect"/>
          <a:solidFill>
            <a:srgbClr val="EDEDED"/>
          </a:solidFill>
        </p:spPr>
      </p:pic>
      <p:sp>
        <p:nvSpPr>
          <p:cNvPr id="131" name="텍스트 상자 65"/>
          <p:cNvSpPr txBox="1">
            <a:spLocks/>
          </p:cNvSpPr>
          <p:nvPr/>
        </p:nvSpPr>
        <p:spPr>
          <a:xfrm rot="0">
            <a:off x="6832600" y="4184015"/>
            <a:ext cx="4114165" cy="20624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 있는 Physic </a:t>
            </a:r>
            <a:r>
              <a:rPr lang="ko-KR" sz="1800">
                <a:latin typeface="맑은 고딕" charset="0"/>
                <a:ea typeface="맑은 고딕" charset="0"/>
              </a:rPr>
              <a:t>Material</a:t>
            </a:r>
            <a:r>
              <a:rPr lang="ko-KR" sz="1800">
                <a:latin typeface="맑은 고딕" charset="0"/>
                <a:ea typeface="맑은 고딕" charset="0"/>
              </a:rPr>
              <a:t> 폴더에 Physic Material을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Billiard Ball (Third) 오브젝트에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Material 속성에 Physic </a:t>
            </a:r>
            <a:r>
              <a:rPr lang="ko-KR" sz="1800">
                <a:latin typeface="맑은 고딕" charset="0"/>
                <a:ea typeface="맑은 고딕" charset="0"/>
              </a:rPr>
              <a:t>Material을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32" name="도형 66"/>
          <p:cNvCxnSpPr/>
          <p:nvPr/>
        </p:nvCxnSpPr>
        <p:spPr>
          <a:xfrm rot="0" flipV="1">
            <a:off x="8035925" y="2268855"/>
            <a:ext cx="2736850" cy="128206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그림 6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4102735"/>
            <a:ext cx="4121785" cy="1067435"/>
          </a:xfrm>
          <a:prstGeom prst="roundRect"/>
          <a:solidFill>
            <a:srgbClr val="EDEDED"/>
          </a:solidFill>
        </p:spPr>
      </p:pic>
      <p:sp>
        <p:nvSpPr>
          <p:cNvPr id="134" name="텍스트 상자 70"/>
          <p:cNvSpPr txBox="1">
            <a:spLocks/>
          </p:cNvSpPr>
          <p:nvPr/>
        </p:nvSpPr>
        <p:spPr>
          <a:xfrm rot="0">
            <a:off x="1238885" y="5320665"/>
            <a:ext cx="41332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물리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프레임의 속도를 렌더링 </a:t>
            </a:r>
            <a:r>
              <a:rPr lang="ko-KR" sz="1800">
                <a:latin typeface="맑은 고딕" charset="0"/>
                <a:ea typeface="맑은 고딕" charset="0"/>
              </a:rPr>
              <a:t>프레임보</a:t>
            </a:r>
            <a:r>
              <a:rPr lang="ko-KR"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더 낮게 설정할 경우 </a:t>
            </a:r>
            <a:r>
              <a:rPr lang="ko-KR" sz="1800">
                <a:latin typeface="맑은 고딕" charset="0"/>
                <a:ea typeface="맑은 고딕" charset="0"/>
              </a:rPr>
              <a:t>끊기</a:t>
            </a:r>
            <a:r>
              <a:rPr lang="ko-KR" sz="1800">
                <a:latin typeface="맑은 고딕" charset="0"/>
                <a:ea typeface="맑은 고딕" charset="0"/>
              </a:rPr>
              <a:t>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현상이 발생할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47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9" name="텍스트 상자 12"/>
          <p:cNvSpPr txBox="1">
            <a:spLocks/>
          </p:cNvSpPr>
          <p:nvPr/>
        </p:nvSpPr>
        <p:spPr>
          <a:xfrm rot="0">
            <a:off x="6822440" y="5484495"/>
            <a:ext cx="41421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Billiard Ball (Two)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4"/>
          <p:cNvSpPr txBox="1">
            <a:spLocks/>
          </p:cNvSpPr>
          <p:nvPr/>
        </p:nvSpPr>
        <p:spPr>
          <a:xfrm rot="0">
            <a:off x="1248410" y="5202555"/>
            <a:ext cx="41370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Object에 Sphere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다음 Billiard Ball </a:t>
            </a:r>
            <a:r>
              <a:rPr lang="ko-KR" sz="1800">
                <a:latin typeface="맑은 고딕" charset="0"/>
                <a:ea typeface="맑은 고딕" charset="0"/>
              </a:rPr>
              <a:t>(Two)</a:t>
            </a:r>
            <a:r>
              <a:rPr lang="ko-KR" sz="1800">
                <a:latin typeface="맑은 고딕" charset="0"/>
                <a:ea typeface="맑은 고딕" charset="0"/>
              </a:rPr>
              <a:t> 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9" descr="C:/Users/Admin1/AppData/Roaming/PolarisOffice/ETemp/20844_6679024/fImage5320888467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09085" y="2317115"/>
            <a:ext cx="1276350" cy="1800860"/>
          </a:xfrm>
          <a:prstGeom prst="roundRect"/>
          <a:solidFill>
            <a:srgbClr val="EDEDED"/>
          </a:solidFill>
        </p:spPr>
      </p:pic>
      <p:pic>
        <p:nvPicPr>
          <p:cNvPr id="44" name="그림 17" descr="C:/Users/Admin1/AppData/Roaming/PolarisOffice/ETemp/20844_6679024/fImage12429926334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3867785"/>
            <a:ext cx="4152900" cy="1550670"/>
          </a:xfrm>
          <a:prstGeom prst="roundRect"/>
          <a:solidFill>
            <a:srgbClr val="EDEDED"/>
          </a:solidFill>
        </p:spPr>
      </p:pic>
      <p:sp>
        <p:nvSpPr>
          <p:cNvPr id="46" name="텍스트 상자 25"/>
          <p:cNvSpPr txBox="1">
            <a:spLocks/>
          </p:cNvSpPr>
          <p:nvPr/>
        </p:nvSpPr>
        <p:spPr>
          <a:xfrm rot="0">
            <a:off x="6817995" y="2821305"/>
            <a:ext cx="41243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Billiard Ball (Two)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Rigidbody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1" descr="C:/Users/Admin1/AppData/Roaming/PolarisOffice/ETemp/20844_6679024/fImage49931408467.png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265" y="1464310"/>
            <a:ext cx="4146550" cy="1266825"/>
          </a:xfrm>
          <a:prstGeom prst="roundRect"/>
          <a:solidFill>
            <a:srgbClr val="EDEDED"/>
          </a:solidFill>
        </p:spPr>
      </p:pic>
      <p:pic>
        <p:nvPicPr>
          <p:cNvPr id="48" name="그림 10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47165"/>
            <a:ext cx="2696845" cy="35407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47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>
            <a:off x="1229995" y="5166360"/>
            <a:ext cx="41465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3D Object에 Sphere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다음 Billiard Ball </a:t>
            </a:r>
            <a:r>
              <a:rPr lang="ko-KR" sz="1800">
                <a:latin typeface="맑은 고딕" charset="0"/>
                <a:ea typeface="맑은 고딕" charset="0"/>
              </a:rPr>
              <a:t>(Three)라는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830695" y="5449570"/>
            <a:ext cx="41427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Billiard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0" name="그림 30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13530" y="2247900"/>
            <a:ext cx="1266190" cy="1938655"/>
          </a:xfrm>
          <a:prstGeom prst="roundRect"/>
          <a:solidFill>
            <a:srgbClr val="EDEDED"/>
          </a:solidFill>
        </p:spPr>
      </p:pic>
      <p:sp>
        <p:nvSpPr>
          <p:cNvPr id="42" name="텍스트 상자 34"/>
          <p:cNvSpPr txBox="1">
            <a:spLocks/>
          </p:cNvSpPr>
          <p:nvPr/>
        </p:nvSpPr>
        <p:spPr>
          <a:xfrm rot="0">
            <a:off x="6826885" y="2830195"/>
            <a:ext cx="41243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Billiard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Rigidbody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그림 35" descr="C:/Users/Admin1/AppData/Roaming/PolarisOffice/ETemp/20844_6679024/fImage124181069169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1965" y="3867785"/>
            <a:ext cx="4133850" cy="1534160"/>
          </a:xfrm>
          <a:prstGeom prst="roundRect"/>
          <a:solidFill>
            <a:srgbClr val="EDEDED"/>
          </a:solidFill>
        </p:spPr>
      </p:pic>
      <p:pic>
        <p:nvPicPr>
          <p:cNvPr id="44" name="그림 5" descr="C:/Users/Admin1/AppData/Roaming/PolarisOffice/ETemp/20844_6679024/fImage49931426334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265" y="1447165"/>
            <a:ext cx="4147185" cy="1301115"/>
          </a:xfrm>
          <a:prstGeom prst="roundRect"/>
          <a:solidFill>
            <a:srgbClr val="EDEDED"/>
          </a:solidFill>
        </p:spPr>
      </p:pic>
      <p:pic>
        <p:nvPicPr>
          <p:cNvPr id="45" name="그림 1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7640"/>
            <a:ext cx="2705100" cy="35502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53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830695" y="2503805"/>
            <a:ext cx="414591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Billiard Ball One </a:t>
            </a:r>
            <a:r>
              <a:rPr lang="ko-KR" sz="1800">
                <a:latin typeface="맑은 고딕" charset="0"/>
                <a:ea typeface="맑은 고딕" charset="0"/>
              </a:rPr>
              <a:t>텍스처를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14"/>
          <p:cNvSpPr txBox="1">
            <a:spLocks/>
          </p:cNvSpPr>
          <p:nvPr/>
        </p:nvSpPr>
        <p:spPr>
          <a:xfrm>
            <a:off x="6818630" y="5456555"/>
            <a:ext cx="41395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Main Camera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크기</a:t>
            </a:r>
            <a:r>
              <a:rPr lang="ko-KR" sz="1800">
                <a:latin typeface="맑은 고딕" charset="0"/>
                <a:ea typeface="맑은 고딕" charset="0"/>
              </a:rPr>
              <a:t>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13" descr="C:/Users/Admin1/AppData/Roaming/PolarisOffice/ETemp/20844_6679024/fImage85061835724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5420"/>
            <a:ext cx="2585085" cy="3532505"/>
          </a:xfrm>
          <a:prstGeom prst="roundRect"/>
          <a:solidFill>
            <a:srgbClr val="EDEDED"/>
          </a:solidFill>
        </p:spPr>
      </p:pic>
      <p:pic>
        <p:nvPicPr>
          <p:cNvPr id="56" name="그림 14" descr="C:/Users/Admin1/AppData/Roaming/PolarisOffice/ETemp/20844_6679024/fImage66961841478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71290" y="2205355"/>
            <a:ext cx="1414145" cy="2033270"/>
          </a:xfrm>
          <a:prstGeom prst="roundRect"/>
          <a:solidFill>
            <a:srgbClr val="EDEDED"/>
          </a:solidFill>
        </p:spPr>
      </p:pic>
      <p:sp>
        <p:nvSpPr>
          <p:cNvPr id="57" name="텍스트 상자 17"/>
          <p:cNvSpPr txBox="1">
            <a:spLocks/>
          </p:cNvSpPr>
          <p:nvPr/>
        </p:nvSpPr>
        <p:spPr>
          <a:xfrm rot="0">
            <a:off x="1229995" y="5175250"/>
            <a:ext cx="41459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빈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Physics</a:t>
            </a:r>
            <a:r>
              <a:rPr lang="ko-KR" sz="1800">
                <a:latin typeface="맑은 고딕" charset="0"/>
                <a:ea typeface="맑은 고딕" charset="0"/>
              </a:rPr>
              <a:t> Manager라는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8" name="그림 1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2245"/>
            <a:ext cx="1344295" cy="1011555"/>
          </a:xfrm>
          <a:prstGeom prst="roundRect"/>
          <a:solidFill>
            <a:srgbClr val="EDEDED"/>
          </a:solidFill>
        </p:spPr>
      </p:pic>
      <p:pic>
        <p:nvPicPr>
          <p:cNvPr id="59" name="그림 21" descr="C:/Users/Admin1/AppData/Roaming/PolarisOffice/ETemp/20844_6679024/fImage73091876962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51190" y="1459865"/>
            <a:ext cx="2715260" cy="1004570"/>
          </a:xfrm>
          <a:prstGeom prst="roundRect"/>
          <a:solidFill>
            <a:srgbClr val="EDEDED"/>
          </a:solidFill>
        </p:spPr>
      </p:pic>
      <p:pic>
        <p:nvPicPr>
          <p:cNvPr id="61" name="그림 25" descr="C:/Users/Admin1/AppData/Roaming/PolarisOffice/ETemp/20844_6679024/fImage112711894464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8155" y="3824605"/>
            <a:ext cx="4130040" cy="1576705"/>
          </a:xfrm>
          <a:prstGeom prst="roundRect"/>
          <a:solidFill>
            <a:srgbClr val="EDEDED"/>
          </a:solidFill>
        </p:spPr>
      </p:pic>
      <p:pic>
        <p:nvPicPr>
          <p:cNvPr id="62" name="그림 4" descr="C:/Users/Admin1/AppData/Roaming/PolarisOffice/ETemp/20844_6679024/fImage2242171946962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952740" y="1777365"/>
            <a:ext cx="629285" cy="3556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60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821805" y="2607310"/>
            <a:ext cx="414401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Billiard Ball Two </a:t>
            </a:r>
            <a:r>
              <a:rPr lang="ko-KR" sz="1800">
                <a:latin typeface="맑은 고딕" charset="0"/>
                <a:ea typeface="맑은 고딕" charset="0"/>
              </a:rPr>
              <a:t>텍스처를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Ball (Two)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18630" y="5448300"/>
            <a:ext cx="41560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Board 오브젝트에 </a:t>
            </a:r>
            <a:r>
              <a:rPr lang="ko-KR" sz="1800">
                <a:latin typeface="맑은 고딕" charset="0"/>
                <a:ea typeface="맑은 고딕" charset="0"/>
              </a:rPr>
              <a:t>Mesh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Collider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컴포넌트를</a:t>
            </a:r>
            <a:r>
              <a:rPr lang="ko-KR" sz="1800">
                <a:latin typeface="맑은 고딕" charset="0"/>
                <a:ea typeface="맑은 고딕" charset="0"/>
              </a:rPr>
              <a:t>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8" name="텍스트 상자 12"/>
          <p:cNvSpPr txBox="1">
            <a:spLocks/>
          </p:cNvSpPr>
          <p:nvPr/>
        </p:nvSpPr>
        <p:spPr>
          <a:xfrm rot="0">
            <a:off x="1228725" y="2613660"/>
            <a:ext cx="41313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sz="1800">
                <a:latin typeface="맑은 고딕" charset="0"/>
                <a:ea typeface="맑은 고딕" charset="0"/>
              </a:rPr>
              <a:t>Project 폴더에 있는 </a:t>
            </a:r>
            <a:r>
              <a:rPr sz="1800">
                <a:latin typeface="맑은 고딕" charset="0"/>
                <a:ea typeface="맑은 고딕" charset="0"/>
              </a:rPr>
              <a:t>Mo</a:t>
            </a:r>
            <a:r>
              <a:rPr lang="ko-KR" sz="1800">
                <a:latin typeface="맑은 고딕" charset="0"/>
                <a:ea typeface="맑은 고딕" charset="0"/>
              </a:rPr>
              <a:t>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Board 오브젝트를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배치합니다</a:t>
            </a:r>
            <a:r>
              <a:rPr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5" name="그림 28" descr="C:/Users/Admin1/AppData/Roaming/PolarisOffice/ETemp/20844_6679024/fImage48931881478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9585" y="3937000"/>
            <a:ext cx="4126230" cy="1430020"/>
          </a:xfrm>
          <a:prstGeom prst="roundRect"/>
          <a:solidFill>
            <a:srgbClr val="EDEDED"/>
          </a:solidFill>
        </p:spPr>
      </p:pic>
      <p:pic>
        <p:nvPicPr>
          <p:cNvPr id="67" name="그림 3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1436370"/>
            <a:ext cx="1332865" cy="1096645"/>
          </a:xfrm>
          <a:prstGeom prst="roundRect"/>
          <a:solidFill>
            <a:srgbClr val="EDEDED"/>
          </a:solidFill>
        </p:spPr>
      </p:pic>
      <p:sp>
        <p:nvSpPr>
          <p:cNvPr id="69" name="텍스트 상자 35"/>
          <p:cNvSpPr txBox="1">
            <a:spLocks/>
          </p:cNvSpPr>
          <p:nvPr/>
        </p:nvSpPr>
        <p:spPr>
          <a:xfrm>
            <a:off x="1228725" y="5457190"/>
            <a:ext cx="41478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Board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0" name="그림 36" descr="C:/Users/Admin1/AppData/Roaming/PolarisOffice/ETemp/20844_6679024/fImage134742041478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3805" y="3669665"/>
            <a:ext cx="4142740" cy="1722755"/>
          </a:xfrm>
          <a:prstGeom prst="roundRect"/>
          <a:solidFill>
            <a:srgbClr val="EDEDED"/>
          </a:solidFill>
        </p:spPr>
      </p:pic>
      <p:pic>
        <p:nvPicPr>
          <p:cNvPr id="71" name="그림 37" descr="C:/Users/Admin1/AppData/Roaming/PolarisOffice/ETemp/20844_6679024/fImage80041953281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38275"/>
            <a:ext cx="1405255" cy="1113155"/>
          </a:xfrm>
          <a:prstGeom prst="roundRect"/>
          <a:solidFill>
            <a:srgbClr val="EDEDED"/>
          </a:solidFill>
        </p:spPr>
      </p:pic>
      <p:pic>
        <p:nvPicPr>
          <p:cNvPr id="72" name="그림 40" descr="C:/Users/Admin1/AppData/Roaming/PolarisOffice/ETemp/20844_6679024/fImage73821966827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55330" y="1430020"/>
            <a:ext cx="2620010" cy="1112520"/>
          </a:xfrm>
          <a:prstGeom prst="roundRect"/>
          <a:solidFill>
            <a:srgbClr val="EDEDED"/>
          </a:solidFill>
        </p:spPr>
      </p:pic>
      <p:pic>
        <p:nvPicPr>
          <p:cNvPr id="73" name="그림 1" descr="C:/Users/Admin1/AppData/Roaming/PolarisOffice/ETemp/20844_6679024/fImage431319741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96210" y="1430020"/>
            <a:ext cx="2670810" cy="1102995"/>
          </a:xfrm>
          <a:prstGeom prst="roundRect"/>
          <a:solidFill>
            <a:srgbClr val="EDEDED"/>
          </a:solidFill>
        </p:spPr>
      </p:pic>
      <p:pic>
        <p:nvPicPr>
          <p:cNvPr id="68" name="그림 3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284730" y="1803400"/>
            <a:ext cx="628650" cy="354965"/>
          </a:xfrm>
          <a:prstGeom prst="rect"/>
          <a:noFill/>
        </p:spPr>
      </p:pic>
      <p:pic>
        <p:nvPicPr>
          <p:cNvPr id="74" name="그림 5" descr="C:/Users/Admin1/AppData/Roaming/PolarisOffice/ETemp/20844_6679024/fImage224217194696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947025" y="1805940"/>
            <a:ext cx="629285" cy="3556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66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4440" y="5187315"/>
            <a:ext cx="41325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선택한 다음</a:t>
            </a:r>
            <a:r>
              <a:rPr lang="ko-KR" sz="1800">
                <a:latin typeface="맑은 고딕" charset="0"/>
                <a:ea typeface="맑은 고딕" charset="0"/>
              </a:rPr>
              <a:t> Add Layer...를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22440" y="5465445"/>
            <a:ext cx="41351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User Layer 6에 Billiard </a:t>
            </a:r>
            <a:r>
              <a:rPr lang="ko-KR" sz="1800">
                <a:latin typeface="맑은 고딕" charset="0"/>
                <a:ea typeface="맑은 고딕" charset="0"/>
              </a:rPr>
              <a:t>Ball</a:t>
            </a:r>
            <a:r>
              <a:rPr lang="ko-KR" sz="1800">
                <a:latin typeface="맑은 고딕" charset="0"/>
                <a:ea typeface="맑은 고딕" charset="0"/>
              </a:rPr>
              <a:t> (Two) </a:t>
            </a:r>
            <a:r>
              <a:rPr lang="ko-KR" sz="1800">
                <a:latin typeface="맑은 고딕" charset="0"/>
                <a:ea typeface="맑은 고딕" charset="0"/>
              </a:rPr>
              <a:t>라는 레이어를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1" name="그림 6" descr="C:/Users/Admin1/AppData/Roaming/PolarisOffice/ETemp/20844_6679024/fImage3780200846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3170" y="1438275"/>
            <a:ext cx="2583815" cy="3480435"/>
          </a:xfrm>
          <a:prstGeom prst="roundRect"/>
          <a:solidFill>
            <a:srgbClr val="EDEDED"/>
          </a:solidFill>
        </p:spPr>
      </p:pic>
      <p:pic>
        <p:nvPicPr>
          <p:cNvPr id="72" name="그림 9" descr="C:/Users/Admin1/AppData/Roaming/PolarisOffice/ETemp/20844_6679024/fImage8115201633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54145" y="2196465"/>
            <a:ext cx="1421765" cy="1964690"/>
          </a:xfrm>
          <a:prstGeom prst="roundRect"/>
          <a:solidFill>
            <a:srgbClr val="EDEDED"/>
          </a:solidFill>
        </p:spPr>
      </p:pic>
      <p:pic>
        <p:nvPicPr>
          <p:cNvPr id="73" name="그림 12" descr="C:/Users/Admin1/AppData/Roaming/PolarisOffice/ETemp/20844_6679024/fImage114942026500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0180"/>
            <a:ext cx="4135120" cy="38747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66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>
            <a:off x="1240155" y="5480050"/>
            <a:ext cx="41433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Billiard Ball 이라는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설정하고</a:t>
            </a:r>
            <a:r>
              <a:rPr lang="ko-KR" sz="1800">
                <a:latin typeface="맑은 고딕" charset="0"/>
                <a:ea typeface="맑은 고딕" charset="0"/>
              </a:rPr>
              <a:t>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1" name="그림 16" descr="C:/Users/Admin1/AppData/Roaming/PolarisOffice/ETemp/34520_15986688/fImage9312197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0975"/>
            <a:ext cx="4135755" cy="2055495"/>
          </a:xfrm>
          <a:prstGeom prst="roundRect"/>
          <a:solidFill>
            <a:srgbClr val="EDEDED"/>
          </a:solidFill>
        </p:spPr>
      </p:pic>
      <p:sp>
        <p:nvSpPr>
          <p:cNvPr id="72" name="텍스트 상자 19"/>
          <p:cNvSpPr txBox="1">
            <a:spLocks/>
          </p:cNvSpPr>
          <p:nvPr/>
        </p:nvSpPr>
        <p:spPr>
          <a:xfrm rot="0">
            <a:off x="1243330" y="3591560"/>
            <a:ext cx="41421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Tags &amp; Layes에서 </a:t>
            </a:r>
            <a:r>
              <a:rPr lang="ko-KR" sz="1800">
                <a:latin typeface="맑은 고딕" charset="0"/>
                <a:ea typeface="맑은 고딕" charset="0"/>
              </a:rPr>
              <a:t>태그를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추가하기</a:t>
            </a:r>
            <a:r>
              <a:rPr lang="ko-KR" sz="1800">
                <a:latin typeface="맑은 고딕" charset="0"/>
                <a:ea typeface="맑은 고딕" charset="0"/>
              </a:rPr>
              <a:t> 위해 등록을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3" name="그림 20" descr="C:/Users/Admin1/AppData/Roaming/PolarisOffice/ETemp/34520_15986688/fImage3148199572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4384040"/>
            <a:ext cx="4152900" cy="975360"/>
          </a:xfrm>
          <a:prstGeom prst="roundRect"/>
          <a:solidFill>
            <a:srgbClr val="EDEDED"/>
          </a:solidFill>
        </p:spPr>
      </p:pic>
      <p:sp>
        <p:nvSpPr>
          <p:cNvPr id="75" name="텍스트 상자 24"/>
          <p:cNvSpPr txBox="1">
            <a:spLocks/>
          </p:cNvSpPr>
          <p:nvPr/>
        </p:nvSpPr>
        <p:spPr>
          <a:xfrm rot="0">
            <a:off x="6813550" y="2675890"/>
            <a:ext cx="415226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Billiard Ball Three </a:t>
            </a:r>
            <a:r>
              <a:rPr lang="ko-KR" sz="1800">
                <a:latin typeface="맑은 고딕" charset="0"/>
                <a:ea typeface="맑은 고딕" charset="0"/>
              </a:rPr>
              <a:t>텍스처를</a:t>
            </a:r>
            <a:r>
              <a:rPr lang="ko-KR" sz="1800">
                <a:latin typeface="맑은 고딕" charset="0"/>
                <a:ea typeface="맑은 고딕" charset="0"/>
              </a:rPr>
              <a:t> Billiard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2" name="텍스트 상자 46"/>
          <p:cNvSpPr txBox="1">
            <a:spLocks/>
          </p:cNvSpPr>
          <p:nvPr/>
        </p:nvSpPr>
        <p:spPr>
          <a:xfrm rot="0">
            <a:off x="6847840" y="5201920"/>
            <a:ext cx="41097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Tag를</a:t>
            </a:r>
            <a:r>
              <a:rPr lang="ko-KR" sz="1800">
                <a:latin typeface="맑은 고딕" charset="0"/>
                <a:ea typeface="맑은 고딕" charset="0"/>
              </a:rPr>
              <a:t> Billiard Ball로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3" name="그림 47" descr="C:/Users/Admin1/AppData/Roaming/PolarisOffice/ETemp/34520_15986688/fImage5155220446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9585" y="4022725"/>
            <a:ext cx="4126230" cy="1069340"/>
          </a:xfrm>
          <a:prstGeom prst="roundRect"/>
          <a:solidFill>
            <a:srgbClr val="EDEDED"/>
          </a:solidFill>
        </p:spPr>
      </p:pic>
      <p:pic>
        <p:nvPicPr>
          <p:cNvPr id="84" name="그림 48" descr="C:/Users/Admin1/AppData/Roaming/PolarisOffice/ETemp/34520_15986688/fImage7977283996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0220" y="1447165"/>
            <a:ext cx="1326515" cy="1163320"/>
          </a:xfrm>
          <a:prstGeom prst="roundRect"/>
          <a:solidFill>
            <a:srgbClr val="EDEDED"/>
          </a:solidFill>
        </p:spPr>
      </p:pic>
      <p:pic>
        <p:nvPicPr>
          <p:cNvPr id="85" name="그림 51" descr="C:/Users/Admin1/AppData/Roaming/PolarisOffice/ETemp/34520_15986688/fImage736528449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82305" y="1446530"/>
            <a:ext cx="2683510" cy="1155065"/>
          </a:xfrm>
          <a:prstGeom prst="roundRect"/>
          <a:solidFill>
            <a:srgbClr val="EDEDED"/>
          </a:solidFill>
        </p:spPr>
      </p:pic>
      <p:cxnSp>
        <p:nvCxnSpPr>
          <p:cNvPr id="81" name="도형 38"/>
          <p:cNvCxnSpPr/>
          <p:nvPr/>
        </p:nvCxnSpPr>
        <p:spPr>
          <a:xfrm rot="0" flipH="1">
            <a:off x="8096885" y="2092960"/>
            <a:ext cx="930910" cy="13843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66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86" name="텍스트 상자 53"/>
          <p:cNvSpPr txBox="1">
            <a:spLocks/>
          </p:cNvSpPr>
          <p:nvPr/>
        </p:nvSpPr>
        <p:spPr>
          <a:xfrm rot="0">
            <a:off x="6830695" y="5227955"/>
            <a:ext cx="41268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그런 다음 C# Script를 생성한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PhysicsManager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라는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이름으로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7" name="그림 54" descr="C:/Users/Admin1/AppData/Roaming/PolarisOffice/ETemp/34520_15986688/fImage8289227328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1330" y="1455420"/>
            <a:ext cx="2790825" cy="3533140"/>
          </a:xfrm>
          <a:prstGeom prst="roundRect"/>
          <a:solidFill>
            <a:srgbClr val="EDEDED"/>
          </a:solidFill>
        </p:spPr>
      </p:pic>
      <p:sp>
        <p:nvSpPr>
          <p:cNvPr id="90" name="텍스트 상자 54"/>
          <p:cNvSpPr txBox="1">
            <a:spLocks/>
          </p:cNvSpPr>
          <p:nvPr/>
        </p:nvSpPr>
        <p:spPr>
          <a:xfrm rot="0">
            <a:off x="1243330" y="2815590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Billiard Ball (Two)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Tag를</a:t>
            </a:r>
            <a:r>
              <a:rPr lang="ko-KR" sz="1800">
                <a:latin typeface="맑은 고딕" charset="0"/>
                <a:ea typeface="맑은 고딕" charset="0"/>
              </a:rPr>
              <a:t> Billiard Ball로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1" name="그림 55" descr="C:/Users/Admin1/AppData/Roaming/PolarisOffice/ETemp/34520_15986688/fImage5119244996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2855" y="1464310"/>
            <a:ext cx="4140835" cy="1257935"/>
          </a:xfrm>
          <a:prstGeom prst="roundRect"/>
          <a:solidFill>
            <a:srgbClr val="EDEDED"/>
          </a:solidFill>
        </p:spPr>
      </p:pic>
      <p:pic>
        <p:nvPicPr>
          <p:cNvPr id="92" name="그림 56" descr="C:/Users/Admin1/AppData/Roaming/PolarisOffice/ETemp/34520_15986688/fImage26542872995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43795" y="2644140"/>
            <a:ext cx="913765" cy="1155065"/>
          </a:xfrm>
          <a:prstGeom prst="roundRect"/>
          <a:solidFill>
            <a:srgbClr val="EDEDED"/>
          </a:solidFill>
        </p:spPr>
      </p:pic>
      <p:pic>
        <p:nvPicPr>
          <p:cNvPr id="89" name="그림 65" descr="C:/Users/Admin1/AppData/Roaming/PolarisOffice/ETemp/34520_15986688/fImage224217194696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72575" y="2945765"/>
            <a:ext cx="1156335" cy="551815"/>
          </a:xfrm>
          <a:prstGeom prst="rect"/>
          <a:noFill/>
        </p:spPr>
      </p:pic>
      <p:pic>
        <p:nvPicPr>
          <p:cNvPr id="93" name="그림 59" descr="C:/Users/Admin1/AppData/Roaming/PolarisOffice/ETemp/34520_15986688/fImage79762881942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5235" y="3902710"/>
            <a:ext cx="1408430" cy="1188720"/>
          </a:xfrm>
          <a:prstGeom prst="roundRect"/>
          <a:solidFill>
            <a:srgbClr val="EDEDED"/>
          </a:solidFill>
        </p:spPr>
      </p:pic>
      <p:pic>
        <p:nvPicPr>
          <p:cNvPr id="94" name="그림 62" descr="C:/Users/Admin1/AppData/Roaming/PolarisOffice/ETemp/34520_15986688/fImage73572894827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99715" y="3902075"/>
            <a:ext cx="2593340" cy="1180465"/>
          </a:xfrm>
          <a:prstGeom prst="roundRect"/>
          <a:solidFill>
            <a:srgbClr val="EDEDED"/>
          </a:solidFill>
        </p:spPr>
      </p:pic>
      <p:sp>
        <p:nvSpPr>
          <p:cNvPr id="95" name="텍스트 상자 65"/>
          <p:cNvSpPr txBox="1">
            <a:spLocks/>
          </p:cNvSpPr>
          <p:nvPr/>
        </p:nvSpPr>
        <p:spPr>
          <a:xfrm rot="0">
            <a:off x="1237615" y="5196205"/>
            <a:ext cx="41465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Board 텍스처를 Board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96" name="도형 66"/>
          <p:cNvCxnSpPr/>
          <p:nvPr/>
        </p:nvCxnSpPr>
        <p:spPr>
          <a:xfrm rot="0" flipH="1">
            <a:off x="1955800" y="4323715"/>
            <a:ext cx="2765425" cy="6813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66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94" name="그림 67" descr="C:/Users/Admin1/AppData/Roaming/PolarisOffice/ETemp/34520_15986688/fImage54372925436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4143375" cy="1283970"/>
          </a:xfrm>
          <a:prstGeom prst="roundRect"/>
          <a:solidFill>
            <a:srgbClr val="EDEDED"/>
          </a:solidFill>
        </p:spPr>
      </p:pic>
      <p:sp>
        <p:nvSpPr>
          <p:cNvPr id="95" name="텍스트 상자 70"/>
          <p:cNvSpPr txBox="1">
            <a:spLocks/>
          </p:cNvSpPr>
          <p:nvPr/>
        </p:nvSpPr>
        <p:spPr>
          <a:xfrm rot="0">
            <a:off x="1249045" y="2838450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PhysicsManager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 Physics </a:t>
            </a:r>
            <a:r>
              <a:rPr lang="ko-KR" sz="1800">
                <a:latin typeface="맑은 고딕" charset="0"/>
                <a:ea typeface="맑은 고딕" charset="0"/>
              </a:rPr>
              <a:t>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6" name="텍스트 상자 71"/>
          <p:cNvSpPr txBox="1">
            <a:spLocks/>
          </p:cNvSpPr>
          <p:nvPr/>
        </p:nvSpPr>
        <p:spPr>
          <a:xfrm rot="0">
            <a:off x="1249680" y="5192395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Billiard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Tag를 Billiard Ball로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7" name="그림 72" descr="C:/Users/Admin1/AppData/Roaming/PolarisOffice/ETemp/34520_15986688/fImage5081225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3919220"/>
            <a:ext cx="4135120" cy="1172210"/>
          </a:xfrm>
          <a:prstGeom prst="roundRect"/>
          <a:solidFill>
            <a:srgbClr val="EDEDED"/>
          </a:solidFill>
        </p:spPr>
      </p:pic>
      <p:pic>
        <p:nvPicPr>
          <p:cNvPr id="98" name="그림 73" descr="C:/Users/Admin1/AppData/Roaming/PolarisOffice/ETemp/34520_15986688/fImage8662296239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7165"/>
            <a:ext cx="1369695" cy="1111885"/>
          </a:xfrm>
          <a:prstGeom prst="roundRect"/>
          <a:solidFill>
            <a:srgbClr val="EDEDED"/>
          </a:solidFill>
        </p:spPr>
      </p:pic>
      <p:pic>
        <p:nvPicPr>
          <p:cNvPr id="99" name="그림 76" descr="C:/Users/Admin1/AppData/Roaming/PolarisOffice/ETemp/34520_15986688/fImage59332974604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38185" y="1450975"/>
            <a:ext cx="2619375" cy="1108075"/>
          </a:xfrm>
          <a:prstGeom prst="roundRect"/>
          <a:solidFill>
            <a:srgbClr val="EDEDED"/>
          </a:solidFill>
        </p:spPr>
      </p:pic>
      <p:pic>
        <p:nvPicPr>
          <p:cNvPr id="100" name="그림 79" descr="C:/Users/Admin1/AppData/Roaming/PolarisOffice/ETemp/34520_15986688/fImage2242171946962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909560" y="1820545"/>
            <a:ext cx="628650" cy="354965"/>
          </a:xfrm>
          <a:prstGeom prst="rect"/>
          <a:noFill/>
        </p:spPr>
      </p:pic>
      <p:sp>
        <p:nvSpPr>
          <p:cNvPr id="101" name="텍스트 상자 80"/>
          <p:cNvSpPr txBox="1">
            <a:spLocks/>
          </p:cNvSpPr>
          <p:nvPr/>
        </p:nvSpPr>
        <p:spPr>
          <a:xfrm rot="0">
            <a:off x="6830695" y="2654935"/>
            <a:ext cx="413512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King</a:t>
            </a:r>
            <a:r>
              <a:rPr lang="ko-KR" sz="1800">
                <a:latin typeface="맑은 고딕" charset="0"/>
                <a:ea typeface="맑은 고딕" charset="0"/>
              </a:rPr>
              <a:t> 모델을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First</a:t>
            </a:r>
            <a:r>
              <a:rPr lang="ko-KR" sz="1800">
                <a:latin typeface="맑은 고딕" charset="0"/>
                <a:ea typeface="맑은 고딕" charset="0"/>
              </a:rPr>
              <a:t> Pillar 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2" name="그림 81" descr="C:/Users/Admin1/AppData/Roaming/PolarisOffice/ETemp/34520_15986688/fImage48931881478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4022090"/>
            <a:ext cx="4152265" cy="1327785"/>
          </a:xfrm>
          <a:prstGeom prst="roundRect"/>
          <a:solidFill>
            <a:srgbClr val="EDEDED"/>
          </a:solidFill>
        </p:spPr>
      </p:pic>
      <p:sp>
        <p:nvSpPr>
          <p:cNvPr id="103" name="텍스트 상자 82"/>
          <p:cNvSpPr txBox="1">
            <a:spLocks/>
          </p:cNvSpPr>
          <p:nvPr/>
        </p:nvSpPr>
        <p:spPr>
          <a:xfrm rot="0">
            <a:off x="6824980" y="5476875"/>
            <a:ext cx="41325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First Pillar 오브젝트에 </a:t>
            </a:r>
            <a:r>
              <a:rPr lang="ko-KR" sz="1800">
                <a:latin typeface="맑은 고딕" charset="0"/>
                <a:ea typeface="맑은 고딕" charset="0"/>
              </a:rPr>
              <a:t>Mesh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Collider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17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